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handoutMasterIdLst>
    <p:handoutMasterId r:id="rId19"/>
  </p:handoutMasterIdLst>
  <p:sldIdLst>
    <p:sldId id="322" r:id="rId2"/>
    <p:sldId id="294" r:id="rId3"/>
    <p:sldId id="321" r:id="rId4"/>
    <p:sldId id="296" r:id="rId5"/>
    <p:sldId id="326" r:id="rId6"/>
    <p:sldId id="327" r:id="rId7"/>
    <p:sldId id="259" r:id="rId8"/>
    <p:sldId id="323" r:id="rId9"/>
    <p:sldId id="329" r:id="rId10"/>
    <p:sldId id="331" r:id="rId11"/>
    <p:sldId id="330" r:id="rId12"/>
    <p:sldId id="332" r:id="rId13"/>
    <p:sldId id="333" r:id="rId14"/>
    <p:sldId id="334" r:id="rId15"/>
    <p:sldId id="335" r:id="rId16"/>
    <p:sldId id="297" r:id="rId17"/>
  </p:sldIdLst>
  <p:sldSz cx="12192000" cy="6858000"/>
  <p:notesSz cx="6858000" cy="9144000"/>
  <p:embeddedFontLst>
    <p:embeddedFont>
      <p:font typeface="Calibri Light" pitchFamily="34" charset="0"/>
      <p:regular r:id="rId20"/>
      <p:italic r:id="rId21"/>
    </p:embeddedFont>
    <p:embeddedFont>
      <p:font typeface="Arial Black" pitchFamily="34" charset="0"/>
      <p:bold r:id="rId22"/>
    </p:embeddedFont>
    <p:embeddedFont>
      <p:font typeface="Segoe UI Symbol" pitchFamily="34" charset="0"/>
      <p:regular r:id="rId23"/>
    </p:embeddedFont>
    <p:embeddedFont>
      <p:font typeface="Calibri" pitchFamily="34" charset="0"/>
      <p:regular r:id="rId24"/>
      <p:bold r:id="rId25"/>
      <p:italic r:id="rId26"/>
      <p:boldItalic r:id="rId27"/>
    </p:embeddedFont>
    <p:embeddedFont>
      <p:font typeface="Arial Rounded MT Bold" pitchFamily="34" charset="0"/>
      <p:regular r:id="rId28"/>
    </p:embeddedFont>
    <p:embeddedFont>
      <p:font typeface="맑은 고딕" pitchFamily="34" charset="-127"/>
      <p:regular r:id="rId29"/>
      <p:bold r:id="rId30"/>
    </p:embeddedFont>
  </p:embeddedFontLst>
  <p:defaultTextStyle>
    <a:defPPr>
      <a:defRPr lang="ko-KR"/>
    </a:defPPr>
    <a:lvl1pPr marL="0" algn="l" defTabSz="995690" rtl="0" eaLnBrk="1" latinLnBrk="1" hangingPunct="1">
      <a:defRPr sz="2000" kern="1200">
        <a:solidFill>
          <a:schemeClr val="tx1"/>
        </a:solidFill>
        <a:latin typeface="+mn-lt"/>
        <a:ea typeface="+mn-ea"/>
        <a:cs typeface="+mn-cs"/>
      </a:defRPr>
    </a:lvl1pPr>
    <a:lvl2pPr marL="497845" algn="l" defTabSz="995690" rtl="0" eaLnBrk="1" latinLnBrk="1" hangingPunct="1">
      <a:defRPr sz="2000" kern="1200">
        <a:solidFill>
          <a:schemeClr val="tx1"/>
        </a:solidFill>
        <a:latin typeface="+mn-lt"/>
        <a:ea typeface="+mn-ea"/>
        <a:cs typeface="+mn-cs"/>
      </a:defRPr>
    </a:lvl2pPr>
    <a:lvl3pPr marL="995690" algn="l" defTabSz="995690" rtl="0" eaLnBrk="1" latinLnBrk="1" hangingPunct="1">
      <a:defRPr sz="2000" kern="1200">
        <a:solidFill>
          <a:schemeClr val="tx1"/>
        </a:solidFill>
        <a:latin typeface="+mn-lt"/>
        <a:ea typeface="+mn-ea"/>
        <a:cs typeface="+mn-cs"/>
      </a:defRPr>
    </a:lvl3pPr>
    <a:lvl4pPr marL="1493535" algn="l" defTabSz="995690" rtl="0" eaLnBrk="1" latinLnBrk="1" hangingPunct="1">
      <a:defRPr sz="2000" kern="1200">
        <a:solidFill>
          <a:schemeClr val="tx1"/>
        </a:solidFill>
        <a:latin typeface="+mn-lt"/>
        <a:ea typeface="+mn-ea"/>
        <a:cs typeface="+mn-cs"/>
      </a:defRPr>
    </a:lvl4pPr>
    <a:lvl5pPr marL="1991380" algn="l" defTabSz="995690" rtl="0" eaLnBrk="1" latinLnBrk="1" hangingPunct="1">
      <a:defRPr sz="2000" kern="1200">
        <a:solidFill>
          <a:schemeClr val="tx1"/>
        </a:solidFill>
        <a:latin typeface="+mn-lt"/>
        <a:ea typeface="+mn-ea"/>
        <a:cs typeface="+mn-cs"/>
      </a:defRPr>
    </a:lvl5pPr>
    <a:lvl6pPr marL="2489225" algn="l" defTabSz="995690" rtl="0" eaLnBrk="1" latinLnBrk="1" hangingPunct="1">
      <a:defRPr sz="2000" kern="1200">
        <a:solidFill>
          <a:schemeClr val="tx1"/>
        </a:solidFill>
        <a:latin typeface="+mn-lt"/>
        <a:ea typeface="+mn-ea"/>
        <a:cs typeface="+mn-cs"/>
      </a:defRPr>
    </a:lvl6pPr>
    <a:lvl7pPr marL="2987070" algn="l" defTabSz="995690" rtl="0" eaLnBrk="1" latinLnBrk="1" hangingPunct="1">
      <a:defRPr sz="2000" kern="1200">
        <a:solidFill>
          <a:schemeClr val="tx1"/>
        </a:solidFill>
        <a:latin typeface="+mn-lt"/>
        <a:ea typeface="+mn-ea"/>
        <a:cs typeface="+mn-cs"/>
      </a:defRPr>
    </a:lvl7pPr>
    <a:lvl8pPr marL="3484916" algn="l" defTabSz="995690" rtl="0" eaLnBrk="1" latinLnBrk="1" hangingPunct="1">
      <a:defRPr sz="2000" kern="1200">
        <a:solidFill>
          <a:schemeClr val="tx1"/>
        </a:solidFill>
        <a:latin typeface="+mn-lt"/>
        <a:ea typeface="+mn-ea"/>
        <a:cs typeface="+mn-cs"/>
      </a:defRPr>
    </a:lvl8pPr>
    <a:lvl9pPr marL="3982761" algn="l" defTabSz="995690" rtl="0" eaLnBrk="1" latinLnBrk="1" hangingPunct="1">
      <a:defRPr sz="20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2880" userDrawn="1">
          <p15:clr>
            <a:srgbClr val="A4A3A4"/>
          </p15:clr>
        </p15:guide>
        <p15:guide id="4" pos="3841" userDrawn="1">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4F18"/>
    <a:srgbClr val="263399"/>
    <a:srgbClr val="4592C8"/>
    <a:srgbClr val="080C29"/>
    <a:srgbClr val="00E4FF"/>
    <a:srgbClr val="3C5B1B"/>
    <a:srgbClr val="A5CF00"/>
    <a:srgbClr val="548A00"/>
    <a:srgbClr val="00ACED"/>
    <a:srgbClr val="FFB4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043" autoAdjust="0"/>
    <p:restoredTop sz="96582" autoAdjust="0"/>
  </p:normalViewPr>
  <p:slideViewPr>
    <p:cSldViewPr>
      <p:cViewPr varScale="1">
        <p:scale>
          <a:sx n="72" d="100"/>
          <a:sy n="72" d="100"/>
        </p:scale>
        <p:origin x="-612" y="-102"/>
      </p:cViewPr>
      <p:guideLst>
        <p:guide orient="horz" pos="2160"/>
        <p:guide pos="2880"/>
        <p:guide pos="3841"/>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p:cViewPr varScale="1">
        <p:scale>
          <a:sx n="85" d="100"/>
          <a:sy n="85" d="100"/>
        </p:scale>
        <p:origin x="-3870"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handoutMaster" Target="handoutMasters/handoutMaster1.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2022-12-30</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2.jpg>
</file>

<file path=ppt/media/image3.jpg>
</file>

<file path=ppt/media/image4.jpg>
</file>

<file path=ppt/media/image5.jpg>
</file>

<file path=ppt/media/image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2022-12-30</a:t>
            </a:fld>
            <a:endParaRPr lang="ko-KR" altLang="en-US"/>
          </a:p>
        </p:txBody>
      </p:sp>
      <p:sp>
        <p:nvSpPr>
          <p:cNvPr id="4" name="슬라이드 이미지 개체 틀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95690" rtl="0" eaLnBrk="1" latinLnBrk="1" hangingPunct="1">
      <a:defRPr sz="1300" kern="1200">
        <a:solidFill>
          <a:schemeClr val="tx1"/>
        </a:solidFill>
        <a:latin typeface="+mn-lt"/>
        <a:ea typeface="+mn-ea"/>
        <a:cs typeface="+mn-cs"/>
      </a:defRPr>
    </a:lvl1pPr>
    <a:lvl2pPr marL="497845" algn="l" defTabSz="995690" rtl="0" eaLnBrk="1" latinLnBrk="1" hangingPunct="1">
      <a:defRPr sz="1300" kern="1200">
        <a:solidFill>
          <a:schemeClr val="tx1"/>
        </a:solidFill>
        <a:latin typeface="+mn-lt"/>
        <a:ea typeface="+mn-ea"/>
        <a:cs typeface="+mn-cs"/>
      </a:defRPr>
    </a:lvl2pPr>
    <a:lvl3pPr marL="995690" algn="l" defTabSz="995690" rtl="0" eaLnBrk="1" latinLnBrk="1" hangingPunct="1">
      <a:defRPr sz="1300" kern="1200">
        <a:solidFill>
          <a:schemeClr val="tx1"/>
        </a:solidFill>
        <a:latin typeface="+mn-lt"/>
        <a:ea typeface="+mn-ea"/>
        <a:cs typeface="+mn-cs"/>
      </a:defRPr>
    </a:lvl3pPr>
    <a:lvl4pPr marL="1493535" algn="l" defTabSz="995690" rtl="0" eaLnBrk="1" latinLnBrk="1" hangingPunct="1">
      <a:defRPr sz="1300" kern="1200">
        <a:solidFill>
          <a:schemeClr val="tx1"/>
        </a:solidFill>
        <a:latin typeface="+mn-lt"/>
        <a:ea typeface="+mn-ea"/>
        <a:cs typeface="+mn-cs"/>
      </a:defRPr>
    </a:lvl4pPr>
    <a:lvl5pPr marL="1991380" algn="l" defTabSz="995690" rtl="0" eaLnBrk="1" latinLnBrk="1" hangingPunct="1">
      <a:defRPr sz="1300" kern="1200">
        <a:solidFill>
          <a:schemeClr val="tx1"/>
        </a:solidFill>
        <a:latin typeface="+mn-lt"/>
        <a:ea typeface="+mn-ea"/>
        <a:cs typeface="+mn-cs"/>
      </a:defRPr>
    </a:lvl5pPr>
    <a:lvl6pPr marL="2489225" algn="l" defTabSz="995690" rtl="0" eaLnBrk="1" latinLnBrk="1" hangingPunct="1">
      <a:defRPr sz="1300" kern="1200">
        <a:solidFill>
          <a:schemeClr val="tx1"/>
        </a:solidFill>
        <a:latin typeface="+mn-lt"/>
        <a:ea typeface="+mn-ea"/>
        <a:cs typeface="+mn-cs"/>
      </a:defRPr>
    </a:lvl6pPr>
    <a:lvl7pPr marL="2987070" algn="l" defTabSz="995690" rtl="0" eaLnBrk="1" latinLnBrk="1" hangingPunct="1">
      <a:defRPr sz="1300" kern="1200">
        <a:solidFill>
          <a:schemeClr val="tx1"/>
        </a:solidFill>
        <a:latin typeface="+mn-lt"/>
        <a:ea typeface="+mn-ea"/>
        <a:cs typeface="+mn-cs"/>
      </a:defRPr>
    </a:lvl7pPr>
    <a:lvl8pPr marL="3484916" algn="l" defTabSz="995690" rtl="0" eaLnBrk="1" latinLnBrk="1" hangingPunct="1">
      <a:defRPr sz="1300" kern="1200">
        <a:solidFill>
          <a:schemeClr val="tx1"/>
        </a:solidFill>
        <a:latin typeface="+mn-lt"/>
        <a:ea typeface="+mn-ea"/>
        <a:cs typeface="+mn-cs"/>
      </a:defRPr>
    </a:lvl8pPr>
    <a:lvl9pPr marL="3982761" algn="l" defTabSz="995690" rtl="0" eaLnBrk="1" latinLnBrk="1"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381000" y="685800"/>
            <a:ext cx="6096000" cy="3429000"/>
          </a:xfrm>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23391061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A5504B90-27FD-422C-8CC6-2AADAD122D08}" type="slidenum">
              <a:rPr lang="ko-KR" altLang="en-US" smtClean="0"/>
              <a:pPr/>
              <a:t>14</a:t>
            </a:fld>
            <a:endParaRPr lang="ko-KR" altLang="en-US"/>
          </a:p>
        </p:txBody>
      </p:sp>
    </p:spTree>
    <p:extLst>
      <p:ext uri="{BB962C8B-B14F-4D97-AF65-F5344CB8AC3E}">
        <p14:creationId xmlns:p14="http://schemas.microsoft.com/office/powerpoint/2010/main" val="26423982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3" name="그림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08" y="1240"/>
            <a:ext cx="12189790" cy="6856757"/>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2022-12-30</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15" name="제목 1"/>
          <p:cNvSpPr>
            <a:spLocks noGrp="1"/>
          </p:cNvSpPr>
          <p:nvPr>
            <p:ph type="ctrTitle" hasCustomPrompt="1"/>
          </p:nvPr>
        </p:nvSpPr>
        <p:spPr>
          <a:xfrm>
            <a:off x="4583832" y="2060848"/>
            <a:ext cx="5112568" cy="1944216"/>
          </a:xfrm>
          <a:noFill/>
          <a:ln w="9525">
            <a:noFill/>
            <a:miter lim="800000"/>
            <a:headEnd/>
            <a:tailEnd/>
          </a:ln>
        </p:spPr>
        <p:txBody>
          <a:bodyPr vert="horz" wrap="square" lIns="99569" tIns="49785" rIns="99569" bIns="49785" numCol="1" rtlCol="0" anchor="t" anchorCtr="0" compatLnSpc="1">
            <a:prstTxWarp prst="textNoShape">
              <a:avLst/>
            </a:prstTxWarp>
            <a:noAutofit/>
          </a:bodyPr>
          <a:lstStyle>
            <a:lvl1pPr marL="0" indent="0" algn="l" defTabSz="995491" rtl="0" eaLnBrk="1" fontAlgn="base" latinLnBrk="1" hangingPunct="1">
              <a:lnSpc>
                <a:spcPct val="100000"/>
              </a:lnSpc>
              <a:spcBef>
                <a:spcPct val="0"/>
              </a:spcBef>
              <a:spcAft>
                <a:spcPct val="0"/>
              </a:spcAft>
              <a:buClr>
                <a:schemeClr val="hlink"/>
              </a:buClr>
              <a:buFont typeface="굴림체" pitchFamily="49" charset="-127"/>
              <a:buNone/>
              <a:defRPr lang="ko-KR" altLang="en-US" sz="5800" kern="1200" baseline="0" dirty="0">
                <a:solidFill>
                  <a:srgbClr val="FF4F18"/>
                </a:solidFill>
                <a:effectLst/>
                <a:latin typeface="+mj-lt"/>
                <a:ea typeface="맑은 고딕" pitchFamily="50" charset="-127"/>
                <a:cs typeface="+mj-cs"/>
              </a:defRPr>
            </a:lvl1pPr>
          </a:lstStyle>
          <a:p>
            <a:r>
              <a:rPr lang="ko-KR" altLang="en-US" dirty="0"/>
              <a:t>제목을</a:t>
            </a:r>
            <a:r>
              <a:rPr lang="en-US" altLang="ko-KR" dirty="0"/>
              <a:t> </a:t>
            </a:r>
            <a:r>
              <a:rPr lang="ko-KR" altLang="en-US" dirty="0"/>
              <a:t>입력하시오</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그림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08" y="1240"/>
            <a:ext cx="12189790" cy="6856757"/>
          </a:xfrm>
          <a:prstGeom prst="rect">
            <a:avLst/>
          </a:prstGeom>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2022-12-30</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08" y="1240"/>
            <a:ext cx="12189790" cy="6856757"/>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2022-12-30</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08" y="1240"/>
            <a:ext cx="12189790" cy="6856757"/>
          </a:xfrm>
          <a:prstGeom prst="rect">
            <a:avLst/>
          </a:prstGeom>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2022-12-30</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14" name="제목 1"/>
          <p:cNvSpPr>
            <a:spLocks noGrp="1"/>
          </p:cNvSpPr>
          <p:nvPr>
            <p:ph type="title"/>
          </p:nvPr>
        </p:nvSpPr>
        <p:spPr>
          <a:xfrm>
            <a:off x="262593" y="109163"/>
            <a:ext cx="8276732" cy="798568"/>
          </a:xfrm>
        </p:spPr>
        <p:txBody>
          <a:bodyPr vert="horz" lIns="99569" tIns="49785" rIns="99569" bIns="49785" rtlCol="0" anchor="ctr">
            <a:normAutofit/>
          </a:bodyPr>
          <a:lstStyle>
            <a:lvl1pPr algn="l" defTabSz="995491" rtl="0" eaLnBrk="1" latinLnBrk="1" hangingPunct="1">
              <a:spcBef>
                <a:spcPct val="0"/>
              </a:spcBef>
              <a:buNone/>
              <a:defRPr lang="ko-KR" altLang="en-US" sz="4000" b="1" kern="1200" baseline="0" dirty="0">
                <a:solidFill>
                  <a:schemeClr val="bg1"/>
                </a:solidFill>
                <a:effectLst/>
                <a:latin typeface="+mj-lt"/>
                <a:ea typeface="맑은 고딕" pitchFamily="50" charset="-127"/>
                <a:cs typeface="+mj-cs"/>
              </a:defRPr>
            </a:lvl1pPr>
          </a:lstStyle>
          <a:p>
            <a:r>
              <a:rPr lang="ko-KR" altLang="en-US" dirty="0"/>
              <a:t>마스터 제목 스타일 편집</a:t>
            </a:r>
          </a:p>
        </p:txBody>
      </p:sp>
      <p:sp>
        <p:nvSpPr>
          <p:cNvPr id="15" name="내용 개체 틀 2"/>
          <p:cNvSpPr>
            <a:spLocks noGrp="1"/>
          </p:cNvSpPr>
          <p:nvPr>
            <p:ph idx="1"/>
          </p:nvPr>
        </p:nvSpPr>
        <p:spPr>
          <a:xfrm>
            <a:off x="262592" y="1413243"/>
            <a:ext cx="11522780" cy="4823421"/>
          </a:xfrm>
        </p:spPr>
        <p:txBody>
          <a:bodyPr>
            <a:normAutofit/>
          </a:bodyPr>
          <a:lstStyle>
            <a:lvl1pPr algn="l">
              <a:buNone/>
              <a:defRPr sz="2000" i="1" baseline="0">
                <a:solidFill>
                  <a:schemeClr val="tx1">
                    <a:lumMod val="95000"/>
                    <a:lumOff val="5000"/>
                  </a:schemeClr>
                </a:solidFill>
                <a:latin typeface="+mj-lt"/>
                <a:ea typeface="맑은 고딕" pitchFamily="50" charset="-127"/>
              </a:defRPr>
            </a:lvl1pPr>
            <a:lvl2pPr algn="l">
              <a:buNone/>
              <a:defRPr sz="2000" i="1" baseline="0">
                <a:solidFill>
                  <a:schemeClr val="tx1">
                    <a:lumMod val="95000"/>
                    <a:lumOff val="5000"/>
                  </a:schemeClr>
                </a:solidFill>
                <a:latin typeface="+mj-lt"/>
                <a:ea typeface="맑은 고딕" pitchFamily="50" charset="-127"/>
              </a:defRPr>
            </a:lvl2pPr>
            <a:lvl3pPr algn="l">
              <a:buNone/>
              <a:defRPr sz="2000" i="1" baseline="0">
                <a:solidFill>
                  <a:schemeClr val="tx1">
                    <a:lumMod val="95000"/>
                    <a:lumOff val="5000"/>
                  </a:schemeClr>
                </a:solidFill>
                <a:latin typeface="+mj-lt"/>
                <a:ea typeface="맑은 고딕" pitchFamily="50" charset="-127"/>
              </a:defRPr>
            </a:lvl3pPr>
            <a:lvl4pPr algn="l">
              <a:buNone/>
              <a:defRPr sz="2000" i="1" baseline="0">
                <a:solidFill>
                  <a:schemeClr val="tx1">
                    <a:lumMod val="95000"/>
                    <a:lumOff val="5000"/>
                  </a:schemeClr>
                </a:solidFill>
                <a:latin typeface="+mj-lt"/>
                <a:ea typeface="맑은 고딕" pitchFamily="50" charset="-127"/>
              </a:defRPr>
            </a:lvl4pPr>
            <a:lvl5pPr algn="l">
              <a:buNone/>
              <a:defRPr sz="2000" i="1" baseline="0">
                <a:solidFill>
                  <a:schemeClr val="tx1">
                    <a:lumMod val="95000"/>
                    <a:lumOff val="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08" y="1240"/>
            <a:ext cx="12189790" cy="6856757"/>
          </a:xfrm>
          <a:prstGeom prst="rect">
            <a:avLst/>
          </a:prstGeom>
        </p:spPr>
      </p:pic>
      <p:sp>
        <p:nvSpPr>
          <p:cNvPr id="4" name="날짜 개체 틀 3"/>
          <p:cNvSpPr>
            <a:spLocks noGrp="1"/>
          </p:cNvSpPr>
          <p:nvPr>
            <p:ph type="dt" sz="half" idx="10"/>
          </p:nvPr>
        </p:nvSpPr>
        <p:spPr>
          <a:xfrm>
            <a:off x="609601" y="6500837"/>
            <a:ext cx="2844800" cy="220641"/>
          </a:xfrm>
        </p:spPr>
        <p:txBody>
          <a:bodyPr/>
          <a:lstStyle/>
          <a:p>
            <a:fld id="{ED3D6733-6F27-4404-AB51-585418F146E5}" type="datetimeFigureOut">
              <a:rPr lang="ko-KR" altLang="en-US" smtClean="0"/>
              <a:pPr/>
              <a:t>2022-12-30</a:t>
            </a:fld>
            <a:endParaRPr lang="ko-KR" altLang="en-US"/>
          </a:p>
        </p:txBody>
      </p:sp>
      <p:sp>
        <p:nvSpPr>
          <p:cNvPr id="5" name="바닥글 개체 틀 4"/>
          <p:cNvSpPr>
            <a:spLocks noGrp="1"/>
          </p:cNvSpPr>
          <p:nvPr>
            <p:ph type="ftr" sz="quarter" idx="11"/>
          </p:nvPr>
        </p:nvSpPr>
        <p:spPr>
          <a:xfrm>
            <a:off x="4165602" y="6500837"/>
            <a:ext cx="3860800" cy="220641"/>
          </a:xfrm>
        </p:spPr>
        <p:txBody>
          <a:bodyPr/>
          <a:lstStyle/>
          <a:p>
            <a:endParaRPr lang="ko-KR" altLang="en-US"/>
          </a:p>
        </p:txBody>
      </p:sp>
      <p:sp>
        <p:nvSpPr>
          <p:cNvPr id="6" name="슬라이드 번호 개체 틀 5"/>
          <p:cNvSpPr>
            <a:spLocks noGrp="1"/>
          </p:cNvSpPr>
          <p:nvPr>
            <p:ph type="sldNum" sz="quarter" idx="12"/>
          </p:nvPr>
        </p:nvSpPr>
        <p:spPr>
          <a:xfrm>
            <a:off x="8737601" y="6500837"/>
            <a:ext cx="2844800" cy="220641"/>
          </a:xfrm>
        </p:spPr>
        <p:txBody>
          <a:bodyPr/>
          <a:lstStyle/>
          <a:p>
            <a:fld id="{EE6BC638-39B7-4287-91A7-2A3DDA573295}" type="slidenum">
              <a:rPr lang="ko-KR" altLang="en-US" smtClean="0"/>
              <a:pPr/>
              <a:t>‹#›</a:t>
            </a:fld>
            <a:endParaRPr lang="ko-KR" altLang="en-US"/>
          </a:p>
        </p:txBody>
      </p:sp>
      <p:sp>
        <p:nvSpPr>
          <p:cNvPr id="15" name="제목 1"/>
          <p:cNvSpPr>
            <a:spLocks noGrp="1"/>
          </p:cNvSpPr>
          <p:nvPr>
            <p:ph type="title"/>
          </p:nvPr>
        </p:nvSpPr>
        <p:spPr>
          <a:xfrm>
            <a:off x="262593" y="109163"/>
            <a:ext cx="8276732" cy="798568"/>
          </a:xfrm>
        </p:spPr>
        <p:txBody>
          <a:bodyPr vert="horz" lIns="99569" tIns="49785" rIns="99569" bIns="49785" rtlCol="0" anchor="ctr">
            <a:normAutofit/>
          </a:bodyPr>
          <a:lstStyle>
            <a:lvl1pPr algn="l" defTabSz="995491" rtl="0" eaLnBrk="1" latinLnBrk="1" hangingPunct="1">
              <a:spcBef>
                <a:spcPct val="0"/>
              </a:spcBef>
              <a:buNone/>
              <a:defRPr lang="ko-KR" altLang="en-US" sz="4000" b="1" kern="1200" baseline="0" dirty="0">
                <a:solidFill>
                  <a:schemeClr val="bg1"/>
                </a:solidFill>
                <a:effectLst/>
                <a:latin typeface="+mj-lt"/>
                <a:ea typeface="맑은 고딕" pitchFamily="50" charset="-127"/>
                <a:cs typeface="+mj-cs"/>
              </a:defRPr>
            </a:lvl1pPr>
          </a:lstStyle>
          <a:p>
            <a:r>
              <a:rPr lang="ko-KR" altLang="en-US" dirty="0"/>
              <a:t>마스터 제목 스타일 편집</a:t>
            </a:r>
          </a:p>
        </p:txBody>
      </p:sp>
      <p:sp>
        <p:nvSpPr>
          <p:cNvPr id="16" name="내용 개체 틀 2"/>
          <p:cNvSpPr>
            <a:spLocks noGrp="1"/>
          </p:cNvSpPr>
          <p:nvPr>
            <p:ph idx="1"/>
          </p:nvPr>
        </p:nvSpPr>
        <p:spPr>
          <a:xfrm>
            <a:off x="262592" y="1413243"/>
            <a:ext cx="11522780" cy="4823421"/>
          </a:xfrm>
        </p:spPr>
        <p:txBody>
          <a:bodyPr>
            <a:normAutofit/>
          </a:bodyPr>
          <a:lstStyle>
            <a:lvl1pPr algn="l">
              <a:buNone/>
              <a:defRPr sz="2000" i="1" baseline="0">
                <a:solidFill>
                  <a:srgbClr val="050507"/>
                </a:solidFill>
                <a:latin typeface="+mj-lt"/>
                <a:ea typeface="맑은 고딕" pitchFamily="50" charset="-127"/>
              </a:defRPr>
            </a:lvl1pPr>
            <a:lvl2pPr algn="l">
              <a:buNone/>
              <a:defRPr sz="2000" i="1" baseline="0">
                <a:solidFill>
                  <a:srgbClr val="050507"/>
                </a:solidFill>
                <a:latin typeface="+mj-lt"/>
                <a:ea typeface="맑은 고딕" pitchFamily="50" charset="-127"/>
              </a:defRPr>
            </a:lvl2pPr>
            <a:lvl3pPr algn="l">
              <a:buNone/>
              <a:defRPr sz="2000" i="1" baseline="0">
                <a:solidFill>
                  <a:srgbClr val="050507"/>
                </a:solidFill>
                <a:latin typeface="+mj-lt"/>
                <a:ea typeface="맑은 고딕" pitchFamily="50" charset="-127"/>
              </a:defRPr>
            </a:lvl3pPr>
            <a:lvl4pPr algn="l">
              <a:buNone/>
              <a:defRPr sz="2000" i="1" baseline="0">
                <a:solidFill>
                  <a:srgbClr val="050507"/>
                </a:solidFill>
                <a:latin typeface="+mj-lt"/>
                <a:ea typeface="맑은 고딕" pitchFamily="50" charset="-127"/>
              </a:defRPr>
            </a:lvl4pPr>
            <a:lvl5pPr algn="l">
              <a:buNone/>
              <a:defRPr sz="2000" i="1" baseline="0">
                <a:solidFill>
                  <a:srgbClr val="050507"/>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6" name="그림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08" y="1"/>
            <a:ext cx="12189790" cy="6856757"/>
          </a:xfrm>
          <a:prstGeom prst="rect">
            <a:avLst/>
          </a:prstGeom>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2022-12-30</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8" name="제목 1"/>
          <p:cNvSpPr>
            <a:spLocks noGrp="1"/>
          </p:cNvSpPr>
          <p:nvPr>
            <p:ph type="ctrTitle"/>
          </p:nvPr>
        </p:nvSpPr>
        <p:spPr>
          <a:xfrm>
            <a:off x="4655840" y="1052115"/>
            <a:ext cx="5761390" cy="2376264"/>
          </a:xfrm>
          <a:noFill/>
          <a:ln w="9525">
            <a:noFill/>
            <a:miter lim="800000"/>
            <a:headEnd/>
            <a:tailEnd/>
          </a:ln>
        </p:spPr>
        <p:txBody>
          <a:bodyPr vert="horz" wrap="square" lIns="99569" tIns="49785" rIns="99569" bIns="49785" numCol="1" rtlCol="0" anchor="t" anchorCtr="0" compatLnSpc="1">
            <a:prstTxWarp prst="textNoShape">
              <a:avLst/>
            </a:prstTxWarp>
            <a:noAutofit/>
          </a:bodyPr>
          <a:lstStyle>
            <a:lvl1pPr marL="0" indent="0" algn="l" defTabSz="995491" rtl="0" eaLnBrk="1" fontAlgn="base" latinLnBrk="1" hangingPunct="1">
              <a:lnSpc>
                <a:spcPct val="100000"/>
              </a:lnSpc>
              <a:spcBef>
                <a:spcPct val="0"/>
              </a:spcBef>
              <a:spcAft>
                <a:spcPct val="0"/>
              </a:spcAft>
              <a:buClr>
                <a:schemeClr val="hlink"/>
              </a:buClr>
              <a:buFont typeface="굴림체" pitchFamily="49" charset="-127"/>
              <a:buNone/>
              <a:defRPr lang="ko-KR" altLang="en-US" sz="7200" kern="1200" baseline="0" dirty="0">
                <a:solidFill>
                  <a:srgbClr val="FF4F18"/>
                </a:solidFill>
                <a:effectLst/>
                <a:latin typeface="+mj-lt"/>
                <a:ea typeface="맑은 고딕" pitchFamily="50" charset="-127"/>
                <a:cs typeface="+mj-cs"/>
              </a:defRPr>
            </a:lvl1pPr>
          </a:lstStyle>
          <a:p>
            <a:endParaRPr lang="ko-KR"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609601" y="19026"/>
            <a:ext cx="10972800" cy="796908"/>
          </a:xfrm>
          <a:prstGeom prst="rect">
            <a:avLst/>
          </a:prstGeom>
        </p:spPr>
        <p:txBody>
          <a:bodyPr vert="horz" lIns="99569" tIns="49785" rIns="99569" bIns="49785"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609601" y="1062021"/>
            <a:ext cx="10972800" cy="5286412"/>
          </a:xfrm>
          <a:prstGeom prst="rect">
            <a:avLst/>
          </a:prstGeom>
        </p:spPr>
        <p:txBody>
          <a:bodyPr vert="horz" lIns="99569" tIns="49785" rIns="99569" bIns="49785"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609601" y="6429399"/>
            <a:ext cx="2844800" cy="292079"/>
          </a:xfrm>
          <a:prstGeom prst="rect">
            <a:avLst/>
          </a:prstGeom>
        </p:spPr>
        <p:txBody>
          <a:bodyPr vert="horz" lIns="99569" tIns="49785" rIns="99569" bIns="49785" rtlCol="0" anchor="ctr"/>
          <a:lstStyle>
            <a:lvl1pPr algn="l">
              <a:defRPr sz="1300">
                <a:solidFill>
                  <a:schemeClr val="tx1">
                    <a:tint val="75000"/>
                  </a:schemeClr>
                </a:solidFill>
              </a:defRPr>
            </a:lvl1pPr>
          </a:lstStyle>
          <a:p>
            <a:fld id="{ED3D6733-6F27-4404-AB51-585418F146E5}" type="datetimeFigureOut">
              <a:rPr lang="ko-KR" altLang="en-US" smtClean="0"/>
              <a:pPr/>
              <a:t>2022-12-30</a:t>
            </a:fld>
            <a:endParaRPr lang="ko-KR" altLang="en-US"/>
          </a:p>
        </p:txBody>
      </p:sp>
      <p:sp>
        <p:nvSpPr>
          <p:cNvPr id="5" name="바닥글 개체 틀 4"/>
          <p:cNvSpPr>
            <a:spLocks noGrp="1"/>
          </p:cNvSpPr>
          <p:nvPr>
            <p:ph type="ftr" sz="quarter" idx="3"/>
          </p:nvPr>
        </p:nvSpPr>
        <p:spPr>
          <a:xfrm>
            <a:off x="4165602" y="6429399"/>
            <a:ext cx="3860800" cy="292079"/>
          </a:xfrm>
          <a:prstGeom prst="rect">
            <a:avLst/>
          </a:prstGeom>
        </p:spPr>
        <p:txBody>
          <a:bodyPr vert="horz" lIns="99569" tIns="49785" rIns="99569" bIns="49785" rtlCol="0" anchor="ctr"/>
          <a:lstStyle>
            <a:lvl1pPr algn="ctr">
              <a:defRPr sz="13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8737601" y="6429399"/>
            <a:ext cx="2844800" cy="292079"/>
          </a:xfrm>
          <a:prstGeom prst="rect">
            <a:avLst/>
          </a:prstGeom>
        </p:spPr>
        <p:txBody>
          <a:bodyPr vert="horz" lIns="99569" tIns="49785" rIns="99569" bIns="49785" rtlCol="0" anchor="ctr"/>
          <a:lstStyle>
            <a:lvl1pPr algn="r">
              <a:defRPr sz="13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95491" rtl="0" eaLnBrk="1" latinLnBrk="1" hangingPunct="1">
        <a:spcBef>
          <a:spcPct val="0"/>
        </a:spcBef>
        <a:buNone/>
        <a:defRPr lang="ko-KR" altLang="en-US" sz="3799" kern="1200">
          <a:solidFill>
            <a:sysClr val="windowText" lastClr="000000"/>
          </a:solidFill>
          <a:latin typeface="맑은 고딕" pitchFamily="50" charset="-127"/>
          <a:ea typeface="맑은 고딕" pitchFamily="50" charset="-127"/>
          <a:cs typeface="+mj-cs"/>
        </a:defRPr>
      </a:lvl1pPr>
    </p:titleStyle>
    <p:bodyStyle>
      <a:lvl1pPr marL="373309" indent="-373309" algn="l" defTabSz="995491" rtl="0" eaLnBrk="1" latinLnBrk="1" hangingPunct="1">
        <a:spcBef>
          <a:spcPct val="20000"/>
        </a:spcBef>
        <a:buFont typeface="Arial" pitchFamily="34" charset="0"/>
        <a:buChar char="•"/>
        <a:defRPr lang="ko-KR" altLang="en-US" sz="2699" kern="1200" smtClean="0">
          <a:solidFill>
            <a:schemeClr val="tx1"/>
          </a:solidFill>
          <a:latin typeface="맑은 고딕" pitchFamily="50" charset="-127"/>
          <a:ea typeface="맑은 고딕" pitchFamily="50" charset="-127"/>
          <a:cs typeface="+mn-cs"/>
        </a:defRPr>
      </a:lvl1pPr>
      <a:lvl2pPr marL="808836" indent="-311091"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2pPr>
      <a:lvl3pPr marL="1244364" indent="-248873"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3pPr>
      <a:lvl4pPr marL="1742110" indent="-248873"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4pPr>
      <a:lvl5pPr marL="2239855" indent="-248873" algn="l" defTabSz="995491" rtl="0" eaLnBrk="1" latinLnBrk="1" hangingPunct="1">
        <a:spcBef>
          <a:spcPct val="20000"/>
        </a:spcBef>
        <a:buFont typeface="Arial" pitchFamily="34" charset="0"/>
        <a:buChar char="»"/>
        <a:defRPr lang="ko-KR" altLang="en-US" sz="2000" kern="1200">
          <a:solidFill>
            <a:schemeClr val="tx1"/>
          </a:solidFill>
          <a:latin typeface="맑은 고딕" pitchFamily="50" charset="-127"/>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p:bodyStyle>
    <p:otherStyle>
      <a:defPPr>
        <a:defRPr lang="ko-KR"/>
      </a:defPPr>
      <a:lvl1pPr marL="0" algn="l" defTabSz="995491" rtl="0" eaLnBrk="1" latinLnBrk="1" hangingPunct="1">
        <a:defRPr sz="2000" kern="1200">
          <a:solidFill>
            <a:schemeClr val="tx1"/>
          </a:solidFill>
          <a:latin typeface="+mn-lt"/>
          <a:ea typeface="+mn-ea"/>
          <a:cs typeface="+mn-cs"/>
        </a:defRPr>
      </a:lvl1pPr>
      <a:lvl2pPr marL="497745" algn="l" defTabSz="995491" rtl="0" eaLnBrk="1" latinLnBrk="1" hangingPunct="1">
        <a:defRPr sz="2000" kern="1200">
          <a:solidFill>
            <a:schemeClr val="tx1"/>
          </a:solidFill>
          <a:latin typeface="+mn-lt"/>
          <a:ea typeface="+mn-ea"/>
          <a:cs typeface="+mn-cs"/>
        </a:defRPr>
      </a:lvl2pPr>
      <a:lvl3pPr marL="995491" algn="l" defTabSz="995491" rtl="0" eaLnBrk="1" latinLnBrk="1" hangingPunct="1">
        <a:defRPr sz="2000" kern="1200">
          <a:solidFill>
            <a:schemeClr val="tx1"/>
          </a:solidFill>
          <a:latin typeface="+mn-lt"/>
          <a:ea typeface="+mn-ea"/>
          <a:cs typeface="+mn-cs"/>
        </a:defRPr>
      </a:lvl3pPr>
      <a:lvl4pPr marL="1493236" algn="l" defTabSz="995491" rtl="0" eaLnBrk="1" latinLnBrk="1" hangingPunct="1">
        <a:defRPr sz="2000" kern="1200">
          <a:solidFill>
            <a:schemeClr val="tx1"/>
          </a:solidFill>
          <a:latin typeface="+mn-lt"/>
          <a:ea typeface="+mn-ea"/>
          <a:cs typeface="+mn-cs"/>
        </a:defRPr>
      </a:lvl4pPr>
      <a:lvl5pPr marL="1990982" algn="l" defTabSz="995491" rtl="0" eaLnBrk="1" latinLnBrk="1" hangingPunct="1">
        <a:defRPr sz="2000" kern="1200">
          <a:solidFill>
            <a:schemeClr val="tx1"/>
          </a:solidFill>
          <a:latin typeface="+mn-lt"/>
          <a:ea typeface="+mn-ea"/>
          <a:cs typeface="+mn-cs"/>
        </a:defRPr>
      </a:lvl5pPr>
      <a:lvl6pPr marL="2488727" algn="l" defTabSz="995491" rtl="0" eaLnBrk="1" latinLnBrk="1" hangingPunct="1">
        <a:defRPr sz="2000" kern="1200">
          <a:solidFill>
            <a:schemeClr val="tx1"/>
          </a:solidFill>
          <a:latin typeface="+mn-lt"/>
          <a:ea typeface="+mn-ea"/>
          <a:cs typeface="+mn-cs"/>
        </a:defRPr>
      </a:lvl6pPr>
      <a:lvl7pPr marL="2986473" algn="l" defTabSz="995491" rtl="0" eaLnBrk="1" latinLnBrk="1" hangingPunct="1">
        <a:defRPr sz="2000" kern="1200">
          <a:solidFill>
            <a:schemeClr val="tx1"/>
          </a:solidFill>
          <a:latin typeface="+mn-lt"/>
          <a:ea typeface="+mn-ea"/>
          <a:cs typeface="+mn-cs"/>
        </a:defRPr>
      </a:lvl7pPr>
      <a:lvl8pPr marL="3484219" algn="l" defTabSz="995491" rtl="0" eaLnBrk="1" latinLnBrk="1" hangingPunct="1">
        <a:defRPr sz="2000" kern="1200">
          <a:solidFill>
            <a:schemeClr val="tx1"/>
          </a:solidFill>
          <a:latin typeface="+mn-lt"/>
          <a:ea typeface="+mn-ea"/>
          <a:cs typeface="+mn-cs"/>
        </a:defRPr>
      </a:lvl8pPr>
      <a:lvl9pPr marL="3981964" algn="l" defTabSz="995491" rtl="0" eaLnBrk="1" latinLnBrk="1"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4511824" y="1628800"/>
            <a:ext cx="5112568" cy="1944216"/>
          </a:xfrm>
        </p:spPr>
        <p:txBody>
          <a:bodyPr/>
          <a:lstStyle/>
          <a:p>
            <a:r>
              <a:rPr lang="en-IN" altLang="ko-KR" sz="4800" b="1" dirty="0" smtClean="0">
                <a:latin typeface="Arial Rounded MT Bold" pitchFamily="34" charset="0"/>
              </a:rPr>
              <a:t>ONLINE FOOD ORDERING SYSTEM</a:t>
            </a:r>
            <a:endParaRPr lang="ko-KR" altLang="en-US" sz="4800" b="1" dirty="0">
              <a:latin typeface="Arial Rounded MT Bold" pitchFamily="34" charset="0"/>
            </a:endParaRPr>
          </a:p>
        </p:txBody>
      </p:sp>
      <p:grpSp>
        <p:nvGrpSpPr>
          <p:cNvPr id="9" name="그룹 8"/>
          <p:cNvGrpSpPr/>
          <p:nvPr/>
        </p:nvGrpSpPr>
        <p:grpSpPr>
          <a:xfrm>
            <a:off x="5427663" y="6166383"/>
            <a:ext cx="1335600" cy="338400"/>
            <a:chOff x="5427663" y="5711825"/>
            <a:chExt cx="1335600" cy="338400"/>
          </a:xfrm>
        </p:grpSpPr>
        <p:sp>
          <p:nvSpPr>
            <p:cNvPr id="10" name="AutoShape 3"/>
            <p:cNvSpPr>
              <a:spLocks noChangeAspect="1" noChangeArrowheads="1" noTextEdit="1"/>
            </p:cNvSpPr>
            <p:nvPr/>
          </p:nvSpPr>
          <p:spPr bwMode="auto">
            <a:xfrm>
              <a:off x="5429245" y="5711825"/>
              <a:ext cx="1332435" cy="3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11" name="Freeform 5"/>
            <p:cNvSpPr>
              <a:spLocks/>
            </p:cNvSpPr>
            <p:nvPr/>
          </p:nvSpPr>
          <p:spPr bwMode="auto">
            <a:xfrm>
              <a:off x="5628635" y="5887235"/>
              <a:ext cx="85453" cy="130393"/>
            </a:xfrm>
            <a:custGeom>
              <a:avLst/>
              <a:gdLst>
                <a:gd name="T0" fmla="*/ 83 w 83"/>
                <a:gd name="T1" fmla="*/ 90 h 130"/>
                <a:gd name="T2" fmla="*/ 79 w 83"/>
                <a:gd name="T3" fmla="*/ 108 h 130"/>
                <a:gd name="T4" fmla="*/ 69 w 83"/>
                <a:gd name="T5" fmla="*/ 120 h 130"/>
                <a:gd name="T6" fmla="*/ 54 w 83"/>
                <a:gd name="T7" fmla="*/ 128 h 130"/>
                <a:gd name="T8" fmla="*/ 36 w 83"/>
                <a:gd name="T9" fmla="*/ 130 h 130"/>
                <a:gd name="T10" fmla="*/ 24 w 83"/>
                <a:gd name="T11" fmla="*/ 129 h 130"/>
                <a:gd name="T12" fmla="*/ 14 w 83"/>
                <a:gd name="T13" fmla="*/ 127 h 130"/>
                <a:gd name="T14" fmla="*/ 7 w 83"/>
                <a:gd name="T15" fmla="*/ 124 h 130"/>
                <a:gd name="T16" fmla="*/ 3 w 83"/>
                <a:gd name="T17" fmla="*/ 121 h 130"/>
                <a:gd name="T18" fmla="*/ 1 w 83"/>
                <a:gd name="T19" fmla="*/ 117 h 130"/>
                <a:gd name="T20" fmla="*/ 0 w 83"/>
                <a:gd name="T21" fmla="*/ 110 h 130"/>
                <a:gd name="T22" fmla="*/ 0 w 83"/>
                <a:gd name="T23" fmla="*/ 105 h 130"/>
                <a:gd name="T24" fmla="*/ 1 w 83"/>
                <a:gd name="T25" fmla="*/ 102 h 130"/>
                <a:gd name="T26" fmla="*/ 2 w 83"/>
                <a:gd name="T27" fmla="*/ 100 h 130"/>
                <a:gd name="T28" fmla="*/ 4 w 83"/>
                <a:gd name="T29" fmla="*/ 99 h 130"/>
                <a:gd name="T30" fmla="*/ 8 w 83"/>
                <a:gd name="T31" fmla="*/ 101 h 130"/>
                <a:gd name="T32" fmla="*/ 14 w 83"/>
                <a:gd name="T33" fmla="*/ 105 h 130"/>
                <a:gd name="T34" fmla="*/ 24 w 83"/>
                <a:gd name="T35" fmla="*/ 108 h 130"/>
                <a:gd name="T36" fmla="*/ 36 w 83"/>
                <a:gd name="T37" fmla="*/ 110 h 130"/>
                <a:gd name="T38" fmla="*/ 45 w 83"/>
                <a:gd name="T39" fmla="*/ 109 h 130"/>
                <a:gd name="T40" fmla="*/ 51 w 83"/>
                <a:gd name="T41" fmla="*/ 105 h 130"/>
                <a:gd name="T42" fmla="*/ 55 w 83"/>
                <a:gd name="T43" fmla="*/ 100 h 130"/>
                <a:gd name="T44" fmla="*/ 56 w 83"/>
                <a:gd name="T45" fmla="*/ 94 h 130"/>
                <a:gd name="T46" fmla="*/ 54 w 83"/>
                <a:gd name="T47" fmla="*/ 86 h 130"/>
                <a:gd name="T48" fmla="*/ 48 w 83"/>
                <a:gd name="T49" fmla="*/ 81 h 130"/>
                <a:gd name="T50" fmla="*/ 39 w 83"/>
                <a:gd name="T51" fmla="*/ 76 h 130"/>
                <a:gd name="T52" fmla="*/ 29 w 83"/>
                <a:gd name="T53" fmla="*/ 72 h 130"/>
                <a:gd name="T54" fmla="*/ 19 w 83"/>
                <a:gd name="T55" fmla="*/ 66 h 130"/>
                <a:gd name="T56" fmla="*/ 11 w 83"/>
                <a:gd name="T57" fmla="*/ 59 h 130"/>
                <a:gd name="T58" fmla="*/ 5 w 83"/>
                <a:gd name="T59" fmla="*/ 50 h 130"/>
                <a:gd name="T60" fmla="*/ 2 w 83"/>
                <a:gd name="T61" fmla="*/ 36 h 130"/>
                <a:gd name="T62" fmla="*/ 6 w 83"/>
                <a:gd name="T63" fmla="*/ 20 h 130"/>
                <a:gd name="T64" fmla="*/ 15 w 83"/>
                <a:gd name="T65" fmla="*/ 9 h 130"/>
                <a:gd name="T66" fmla="*/ 28 w 83"/>
                <a:gd name="T67" fmla="*/ 2 h 130"/>
                <a:gd name="T68" fmla="*/ 45 w 83"/>
                <a:gd name="T69" fmla="*/ 0 h 130"/>
                <a:gd name="T70" fmla="*/ 54 w 83"/>
                <a:gd name="T71" fmla="*/ 0 h 130"/>
                <a:gd name="T72" fmla="*/ 62 w 83"/>
                <a:gd name="T73" fmla="*/ 2 h 130"/>
                <a:gd name="T74" fmla="*/ 69 w 83"/>
                <a:gd name="T75" fmla="*/ 5 h 130"/>
                <a:gd name="T76" fmla="*/ 73 w 83"/>
                <a:gd name="T77" fmla="*/ 7 h 130"/>
                <a:gd name="T78" fmla="*/ 75 w 83"/>
                <a:gd name="T79" fmla="*/ 9 h 130"/>
                <a:gd name="T80" fmla="*/ 75 w 83"/>
                <a:gd name="T81" fmla="*/ 11 h 130"/>
                <a:gd name="T82" fmla="*/ 75 w 83"/>
                <a:gd name="T83" fmla="*/ 13 h 130"/>
                <a:gd name="T84" fmla="*/ 76 w 83"/>
                <a:gd name="T85" fmla="*/ 18 h 130"/>
                <a:gd name="T86" fmla="*/ 75 w 83"/>
                <a:gd name="T87" fmla="*/ 22 h 130"/>
                <a:gd name="T88" fmla="*/ 75 w 83"/>
                <a:gd name="T89" fmla="*/ 26 h 130"/>
                <a:gd name="T90" fmla="*/ 74 w 83"/>
                <a:gd name="T91" fmla="*/ 28 h 130"/>
                <a:gd name="T92" fmla="*/ 72 w 83"/>
                <a:gd name="T93" fmla="*/ 28 h 130"/>
                <a:gd name="T94" fmla="*/ 69 w 83"/>
                <a:gd name="T95" fmla="*/ 27 h 130"/>
                <a:gd name="T96" fmla="*/ 63 w 83"/>
                <a:gd name="T97" fmla="*/ 24 h 130"/>
                <a:gd name="T98" fmla="*/ 55 w 83"/>
                <a:gd name="T99" fmla="*/ 21 h 130"/>
                <a:gd name="T100" fmla="*/ 45 w 83"/>
                <a:gd name="T101" fmla="*/ 20 h 130"/>
                <a:gd name="T102" fmla="*/ 38 w 83"/>
                <a:gd name="T103" fmla="*/ 21 h 130"/>
                <a:gd name="T104" fmla="*/ 33 w 83"/>
                <a:gd name="T105" fmla="*/ 23 h 130"/>
                <a:gd name="T106" fmla="*/ 30 w 83"/>
                <a:gd name="T107" fmla="*/ 28 h 130"/>
                <a:gd name="T108" fmla="*/ 28 w 83"/>
                <a:gd name="T109" fmla="*/ 33 h 130"/>
                <a:gd name="T110" fmla="*/ 31 w 83"/>
                <a:gd name="T111" fmla="*/ 40 h 130"/>
                <a:gd name="T112" fmla="*/ 37 w 83"/>
                <a:gd name="T113" fmla="*/ 46 h 130"/>
                <a:gd name="T114" fmla="*/ 46 w 83"/>
                <a:gd name="T115" fmla="*/ 50 h 130"/>
                <a:gd name="T116" fmla="*/ 56 w 83"/>
                <a:gd name="T117" fmla="*/ 55 h 130"/>
                <a:gd name="T118" fmla="*/ 66 w 83"/>
                <a:gd name="T119" fmla="*/ 60 h 130"/>
                <a:gd name="T120" fmla="*/ 74 w 83"/>
                <a:gd name="T121" fmla="*/ 67 h 130"/>
                <a:gd name="T122" fmla="*/ 81 w 83"/>
                <a:gd name="T123" fmla="*/ 77 h 130"/>
                <a:gd name="T124" fmla="*/ 83 w 83"/>
                <a:gd name="T125" fmla="*/ 9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3" h="130">
                  <a:moveTo>
                    <a:pt x="83" y="90"/>
                  </a:moveTo>
                  <a:cubicBezTo>
                    <a:pt x="83" y="97"/>
                    <a:pt x="82" y="103"/>
                    <a:pt x="79" y="108"/>
                  </a:cubicBezTo>
                  <a:cubicBezTo>
                    <a:pt x="77" y="113"/>
                    <a:pt x="73" y="117"/>
                    <a:pt x="69" y="120"/>
                  </a:cubicBezTo>
                  <a:cubicBezTo>
                    <a:pt x="65" y="124"/>
                    <a:pt x="60" y="126"/>
                    <a:pt x="54" y="128"/>
                  </a:cubicBezTo>
                  <a:cubicBezTo>
                    <a:pt x="49" y="130"/>
                    <a:pt x="42" y="130"/>
                    <a:pt x="36" y="130"/>
                  </a:cubicBezTo>
                  <a:cubicBezTo>
                    <a:pt x="32" y="130"/>
                    <a:pt x="28" y="130"/>
                    <a:pt x="24" y="129"/>
                  </a:cubicBezTo>
                  <a:cubicBezTo>
                    <a:pt x="20" y="129"/>
                    <a:pt x="17" y="128"/>
                    <a:pt x="14" y="127"/>
                  </a:cubicBezTo>
                  <a:cubicBezTo>
                    <a:pt x="11" y="126"/>
                    <a:pt x="9" y="125"/>
                    <a:pt x="7" y="124"/>
                  </a:cubicBezTo>
                  <a:cubicBezTo>
                    <a:pt x="5" y="122"/>
                    <a:pt x="3" y="121"/>
                    <a:pt x="3" y="121"/>
                  </a:cubicBezTo>
                  <a:cubicBezTo>
                    <a:pt x="2" y="120"/>
                    <a:pt x="1" y="119"/>
                    <a:pt x="1" y="117"/>
                  </a:cubicBezTo>
                  <a:cubicBezTo>
                    <a:pt x="0" y="115"/>
                    <a:pt x="0" y="113"/>
                    <a:pt x="0" y="110"/>
                  </a:cubicBezTo>
                  <a:cubicBezTo>
                    <a:pt x="0" y="108"/>
                    <a:pt x="0" y="106"/>
                    <a:pt x="0" y="105"/>
                  </a:cubicBezTo>
                  <a:cubicBezTo>
                    <a:pt x="1" y="104"/>
                    <a:pt x="1" y="103"/>
                    <a:pt x="1" y="102"/>
                  </a:cubicBezTo>
                  <a:cubicBezTo>
                    <a:pt x="1" y="101"/>
                    <a:pt x="2" y="100"/>
                    <a:pt x="2" y="100"/>
                  </a:cubicBezTo>
                  <a:cubicBezTo>
                    <a:pt x="3" y="100"/>
                    <a:pt x="3" y="99"/>
                    <a:pt x="4" y="99"/>
                  </a:cubicBezTo>
                  <a:cubicBezTo>
                    <a:pt x="5" y="99"/>
                    <a:pt x="6" y="100"/>
                    <a:pt x="8" y="101"/>
                  </a:cubicBezTo>
                  <a:cubicBezTo>
                    <a:pt x="9" y="102"/>
                    <a:pt x="12" y="103"/>
                    <a:pt x="14" y="105"/>
                  </a:cubicBezTo>
                  <a:cubicBezTo>
                    <a:pt x="17" y="106"/>
                    <a:pt x="20" y="107"/>
                    <a:pt x="24" y="108"/>
                  </a:cubicBezTo>
                  <a:cubicBezTo>
                    <a:pt x="27" y="109"/>
                    <a:pt x="31" y="110"/>
                    <a:pt x="36" y="110"/>
                  </a:cubicBezTo>
                  <a:cubicBezTo>
                    <a:pt x="39" y="110"/>
                    <a:pt x="42" y="109"/>
                    <a:pt x="45" y="109"/>
                  </a:cubicBezTo>
                  <a:cubicBezTo>
                    <a:pt x="47" y="108"/>
                    <a:pt x="49" y="107"/>
                    <a:pt x="51" y="105"/>
                  </a:cubicBezTo>
                  <a:cubicBezTo>
                    <a:pt x="53" y="104"/>
                    <a:pt x="54" y="102"/>
                    <a:pt x="55" y="100"/>
                  </a:cubicBezTo>
                  <a:cubicBezTo>
                    <a:pt x="56" y="98"/>
                    <a:pt x="56" y="96"/>
                    <a:pt x="56" y="94"/>
                  </a:cubicBezTo>
                  <a:cubicBezTo>
                    <a:pt x="56" y="91"/>
                    <a:pt x="55" y="88"/>
                    <a:pt x="54" y="86"/>
                  </a:cubicBezTo>
                  <a:cubicBezTo>
                    <a:pt x="52" y="84"/>
                    <a:pt x="50" y="82"/>
                    <a:pt x="48" y="81"/>
                  </a:cubicBezTo>
                  <a:cubicBezTo>
                    <a:pt x="45" y="79"/>
                    <a:pt x="42" y="78"/>
                    <a:pt x="39" y="76"/>
                  </a:cubicBezTo>
                  <a:cubicBezTo>
                    <a:pt x="36" y="75"/>
                    <a:pt x="33" y="73"/>
                    <a:pt x="29" y="72"/>
                  </a:cubicBezTo>
                  <a:cubicBezTo>
                    <a:pt x="26" y="70"/>
                    <a:pt x="23" y="68"/>
                    <a:pt x="19" y="66"/>
                  </a:cubicBezTo>
                  <a:cubicBezTo>
                    <a:pt x="16" y="65"/>
                    <a:pt x="13" y="62"/>
                    <a:pt x="11" y="59"/>
                  </a:cubicBezTo>
                  <a:cubicBezTo>
                    <a:pt x="8" y="57"/>
                    <a:pt x="6" y="53"/>
                    <a:pt x="5" y="50"/>
                  </a:cubicBezTo>
                  <a:cubicBezTo>
                    <a:pt x="3" y="46"/>
                    <a:pt x="2" y="41"/>
                    <a:pt x="2" y="36"/>
                  </a:cubicBezTo>
                  <a:cubicBezTo>
                    <a:pt x="2" y="30"/>
                    <a:pt x="3" y="25"/>
                    <a:pt x="6" y="20"/>
                  </a:cubicBezTo>
                  <a:cubicBezTo>
                    <a:pt x="8" y="15"/>
                    <a:pt x="11" y="12"/>
                    <a:pt x="15" y="9"/>
                  </a:cubicBezTo>
                  <a:cubicBezTo>
                    <a:pt x="19" y="6"/>
                    <a:pt x="23" y="3"/>
                    <a:pt x="28" y="2"/>
                  </a:cubicBezTo>
                  <a:cubicBezTo>
                    <a:pt x="34" y="0"/>
                    <a:pt x="39" y="0"/>
                    <a:pt x="45" y="0"/>
                  </a:cubicBezTo>
                  <a:cubicBezTo>
                    <a:pt x="48" y="0"/>
                    <a:pt x="51" y="0"/>
                    <a:pt x="54" y="0"/>
                  </a:cubicBezTo>
                  <a:cubicBezTo>
                    <a:pt x="57" y="1"/>
                    <a:pt x="60" y="1"/>
                    <a:pt x="62" y="2"/>
                  </a:cubicBezTo>
                  <a:cubicBezTo>
                    <a:pt x="65" y="3"/>
                    <a:pt x="67" y="4"/>
                    <a:pt x="69" y="5"/>
                  </a:cubicBezTo>
                  <a:cubicBezTo>
                    <a:pt x="71" y="6"/>
                    <a:pt x="73" y="7"/>
                    <a:pt x="73" y="7"/>
                  </a:cubicBezTo>
                  <a:cubicBezTo>
                    <a:pt x="74" y="8"/>
                    <a:pt x="74" y="8"/>
                    <a:pt x="75" y="9"/>
                  </a:cubicBezTo>
                  <a:cubicBezTo>
                    <a:pt x="75" y="9"/>
                    <a:pt x="75" y="10"/>
                    <a:pt x="75" y="11"/>
                  </a:cubicBezTo>
                  <a:cubicBezTo>
                    <a:pt x="75" y="11"/>
                    <a:pt x="75" y="12"/>
                    <a:pt x="75" y="13"/>
                  </a:cubicBezTo>
                  <a:cubicBezTo>
                    <a:pt x="76" y="15"/>
                    <a:pt x="76" y="16"/>
                    <a:pt x="76" y="18"/>
                  </a:cubicBezTo>
                  <a:cubicBezTo>
                    <a:pt x="76" y="20"/>
                    <a:pt x="76" y="21"/>
                    <a:pt x="75" y="22"/>
                  </a:cubicBezTo>
                  <a:cubicBezTo>
                    <a:pt x="75" y="24"/>
                    <a:pt x="75" y="25"/>
                    <a:pt x="75" y="26"/>
                  </a:cubicBezTo>
                  <a:cubicBezTo>
                    <a:pt x="75" y="27"/>
                    <a:pt x="74" y="27"/>
                    <a:pt x="74" y="28"/>
                  </a:cubicBezTo>
                  <a:cubicBezTo>
                    <a:pt x="74" y="28"/>
                    <a:pt x="73" y="28"/>
                    <a:pt x="72" y="28"/>
                  </a:cubicBezTo>
                  <a:cubicBezTo>
                    <a:pt x="72" y="28"/>
                    <a:pt x="70" y="28"/>
                    <a:pt x="69" y="27"/>
                  </a:cubicBezTo>
                  <a:cubicBezTo>
                    <a:pt x="67" y="26"/>
                    <a:pt x="65" y="25"/>
                    <a:pt x="63" y="24"/>
                  </a:cubicBezTo>
                  <a:cubicBezTo>
                    <a:pt x="61" y="23"/>
                    <a:pt x="58" y="22"/>
                    <a:pt x="55" y="21"/>
                  </a:cubicBezTo>
                  <a:cubicBezTo>
                    <a:pt x="52" y="20"/>
                    <a:pt x="49" y="20"/>
                    <a:pt x="45" y="20"/>
                  </a:cubicBezTo>
                  <a:cubicBezTo>
                    <a:pt x="42" y="20"/>
                    <a:pt x="40" y="20"/>
                    <a:pt x="38" y="21"/>
                  </a:cubicBezTo>
                  <a:cubicBezTo>
                    <a:pt x="36" y="21"/>
                    <a:pt x="34" y="22"/>
                    <a:pt x="33" y="23"/>
                  </a:cubicBezTo>
                  <a:cubicBezTo>
                    <a:pt x="31" y="25"/>
                    <a:pt x="30" y="26"/>
                    <a:pt x="30" y="28"/>
                  </a:cubicBezTo>
                  <a:cubicBezTo>
                    <a:pt x="29" y="29"/>
                    <a:pt x="28" y="31"/>
                    <a:pt x="28" y="33"/>
                  </a:cubicBezTo>
                  <a:cubicBezTo>
                    <a:pt x="28" y="36"/>
                    <a:pt x="29" y="38"/>
                    <a:pt x="31" y="40"/>
                  </a:cubicBezTo>
                  <a:cubicBezTo>
                    <a:pt x="32" y="42"/>
                    <a:pt x="34" y="44"/>
                    <a:pt x="37" y="46"/>
                  </a:cubicBezTo>
                  <a:cubicBezTo>
                    <a:pt x="40" y="47"/>
                    <a:pt x="42" y="49"/>
                    <a:pt x="46" y="50"/>
                  </a:cubicBezTo>
                  <a:cubicBezTo>
                    <a:pt x="49" y="52"/>
                    <a:pt x="52" y="53"/>
                    <a:pt x="56" y="55"/>
                  </a:cubicBezTo>
                  <a:cubicBezTo>
                    <a:pt x="59" y="56"/>
                    <a:pt x="62" y="58"/>
                    <a:pt x="66" y="60"/>
                  </a:cubicBezTo>
                  <a:cubicBezTo>
                    <a:pt x="69" y="62"/>
                    <a:pt x="72" y="65"/>
                    <a:pt x="74" y="67"/>
                  </a:cubicBezTo>
                  <a:cubicBezTo>
                    <a:pt x="77" y="70"/>
                    <a:pt x="79" y="73"/>
                    <a:pt x="81" y="77"/>
                  </a:cubicBezTo>
                  <a:cubicBezTo>
                    <a:pt x="82" y="81"/>
                    <a:pt x="83" y="85"/>
                    <a:pt x="83" y="90"/>
                  </a:cubicBez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2" name="Freeform 6"/>
            <p:cNvSpPr>
              <a:spLocks/>
            </p:cNvSpPr>
            <p:nvPr/>
          </p:nvSpPr>
          <p:spPr bwMode="auto">
            <a:xfrm>
              <a:off x="5726748" y="5879473"/>
              <a:ext cx="26902" cy="138155"/>
            </a:xfrm>
            <a:custGeom>
              <a:avLst/>
              <a:gdLst>
                <a:gd name="T0" fmla="*/ 25 w 25"/>
                <a:gd name="T1" fmla="*/ 133 h 137"/>
                <a:gd name="T2" fmla="*/ 24 w 25"/>
                <a:gd name="T3" fmla="*/ 135 h 137"/>
                <a:gd name="T4" fmla="*/ 22 w 25"/>
                <a:gd name="T5" fmla="*/ 136 h 137"/>
                <a:gd name="T6" fmla="*/ 18 w 25"/>
                <a:gd name="T7" fmla="*/ 137 h 137"/>
                <a:gd name="T8" fmla="*/ 12 w 25"/>
                <a:gd name="T9" fmla="*/ 137 h 137"/>
                <a:gd name="T10" fmla="*/ 7 w 25"/>
                <a:gd name="T11" fmla="*/ 137 h 137"/>
                <a:gd name="T12" fmla="*/ 3 w 25"/>
                <a:gd name="T13" fmla="*/ 136 h 137"/>
                <a:gd name="T14" fmla="*/ 1 w 25"/>
                <a:gd name="T15" fmla="*/ 135 h 137"/>
                <a:gd name="T16" fmla="*/ 0 w 25"/>
                <a:gd name="T17" fmla="*/ 133 h 137"/>
                <a:gd name="T18" fmla="*/ 0 w 25"/>
                <a:gd name="T19" fmla="*/ 4 h 137"/>
                <a:gd name="T20" fmla="*/ 1 w 25"/>
                <a:gd name="T21" fmla="*/ 3 h 137"/>
                <a:gd name="T22" fmla="*/ 3 w 25"/>
                <a:gd name="T23" fmla="*/ 1 h 137"/>
                <a:gd name="T24" fmla="*/ 7 w 25"/>
                <a:gd name="T25" fmla="*/ 1 h 137"/>
                <a:gd name="T26" fmla="*/ 12 w 25"/>
                <a:gd name="T27" fmla="*/ 0 h 137"/>
                <a:gd name="T28" fmla="*/ 18 w 25"/>
                <a:gd name="T29" fmla="*/ 1 h 137"/>
                <a:gd name="T30" fmla="*/ 22 w 25"/>
                <a:gd name="T31" fmla="*/ 1 h 137"/>
                <a:gd name="T32" fmla="*/ 24 w 25"/>
                <a:gd name="T33" fmla="*/ 3 h 137"/>
                <a:gd name="T34" fmla="*/ 25 w 25"/>
                <a:gd name="T35" fmla="*/ 4 h 137"/>
                <a:gd name="T36" fmla="*/ 25 w 25"/>
                <a:gd name="T37" fmla="*/ 133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137">
                  <a:moveTo>
                    <a:pt x="25" y="133"/>
                  </a:moveTo>
                  <a:cubicBezTo>
                    <a:pt x="25" y="133"/>
                    <a:pt x="25" y="134"/>
                    <a:pt x="24" y="135"/>
                  </a:cubicBezTo>
                  <a:cubicBezTo>
                    <a:pt x="24" y="135"/>
                    <a:pt x="23" y="135"/>
                    <a:pt x="22" y="136"/>
                  </a:cubicBezTo>
                  <a:cubicBezTo>
                    <a:pt x="21" y="136"/>
                    <a:pt x="20" y="136"/>
                    <a:pt x="18" y="137"/>
                  </a:cubicBezTo>
                  <a:cubicBezTo>
                    <a:pt x="17" y="137"/>
                    <a:pt x="15" y="137"/>
                    <a:pt x="12" y="137"/>
                  </a:cubicBezTo>
                  <a:cubicBezTo>
                    <a:pt x="10" y="137"/>
                    <a:pt x="8" y="137"/>
                    <a:pt x="7" y="137"/>
                  </a:cubicBezTo>
                  <a:cubicBezTo>
                    <a:pt x="5" y="136"/>
                    <a:pt x="4" y="136"/>
                    <a:pt x="3" y="136"/>
                  </a:cubicBezTo>
                  <a:cubicBezTo>
                    <a:pt x="2" y="135"/>
                    <a:pt x="1" y="135"/>
                    <a:pt x="1" y="135"/>
                  </a:cubicBezTo>
                  <a:cubicBezTo>
                    <a:pt x="0" y="134"/>
                    <a:pt x="0" y="133"/>
                    <a:pt x="0" y="133"/>
                  </a:cubicBezTo>
                  <a:cubicBezTo>
                    <a:pt x="0" y="4"/>
                    <a:pt x="0" y="4"/>
                    <a:pt x="0" y="4"/>
                  </a:cubicBezTo>
                  <a:cubicBezTo>
                    <a:pt x="0" y="4"/>
                    <a:pt x="0" y="3"/>
                    <a:pt x="1" y="3"/>
                  </a:cubicBezTo>
                  <a:cubicBezTo>
                    <a:pt x="1" y="2"/>
                    <a:pt x="2" y="2"/>
                    <a:pt x="3" y="1"/>
                  </a:cubicBezTo>
                  <a:cubicBezTo>
                    <a:pt x="4" y="1"/>
                    <a:pt x="5" y="1"/>
                    <a:pt x="7" y="1"/>
                  </a:cubicBezTo>
                  <a:cubicBezTo>
                    <a:pt x="8" y="0"/>
                    <a:pt x="10" y="0"/>
                    <a:pt x="12" y="0"/>
                  </a:cubicBezTo>
                  <a:cubicBezTo>
                    <a:pt x="15" y="0"/>
                    <a:pt x="17" y="0"/>
                    <a:pt x="18" y="1"/>
                  </a:cubicBezTo>
                  <a:cubicBezTo>
                    <a:pt x="20" y="1"/>
                    <a:pt x="21" y="1"/>
                    <a:pt x="22" y="1"/>
                  </a:cubicBezTo>
                  <a:cubicBezTo>
                    <a:pt x="23" y="2"/>
                    <a:pt x="24" y="2"/>
                    <a:pt x="24" y="3"/>
                  </a:cubicBezTo>
                  <a:cubicBezTo>
                    <a:pt x="25" y="3"/>
                    <a:pt x="25" y="4"/>
                    <a:pt x="25" y="4"/>
                  </a:cubicBezTo>
                  <a:lnTo>
                    <a:pt x="25" y="133"/>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3" name="Freeform 7"/>
            <p:cNvSpPr>
              <a:spLocks noEditPoints="1"/>
            </p:cNvSpPr>
            <p:nvPr/>
          </p:nvSpPr>
          <p:spPr bwMode="auto">
            <a:xfrm>
              <a:off x="5771057" y="5882577"/>
              <a:ext cx="28484" cy="135050"/>
            </a:xfrm>
            <a:custGeom>
              <a:avLst/>
              <a:gdLst>
                <a:gd name="T0" fmla="*/ 28 w 28"/>
                <a:gd name="T1" fmla="*/ 12 h 133"/>
                <a:gd name="T2" fmla="*/ 25 w 28"/>
                <a:gd name="T3" fmla="*/ 22 h 133"/>
                <a:gd name="T4" fmla="*/ 14 w 28"/>
                <a:gd name="T5" fmla="*/ 25 h 133"/>
                <a:gd name="T6" fmla="*/ 2 w 28"/>
                <a:gd name="T7" fmla="*/ 23 h 133"/>
                <a:gd name="T8" fmla="*/ 0 w 28"/>
                <a:gd name="T9" fmla="*/ 13 h 133"/>
                <a:gd name="T10" fmla="*/ 3 w 28"/>
                <a:gd name="T11" fmla="*/ 2 h 133"/>
                <a:gd name="T12" fmla="*/ 14 w 28"/>
                <a:gd name="T13" fmla="*/ 0 h 133"/>
                <a:gd name="T14" fmla="*/ 25 w 28"/>
                <a:gd name="T15" fmla="*/ 2 h 133"/>
                <a:gd name="T16" fmla="*/ 28 w 28"/>
                <a:gd name="T17" fmla="*/ 12 h 133"/>
                <a:gd name="T18" fmla="*/ 26 w 28"/>
                <a:gd name="T19" fmla="*/ 129 h 133"/>
                <a:gd name="T20" fmla="*/ 25 w 28"/>
                <a:gd name="T21" fmla="*/ 131 h 133"/>
                <a:gd name="T22" fmla="*/ 23 w 28"/>
                <a:gd name="T23" fmla="*/ 132 h 133"/>
                <a:gd name="T24" fmla="*/ 20 w 28"/>
                <a:gd name="T25" fmla="*/ 133 h 133"/>
                <a:gd name="T26" fmla="*/ 14 w 28"/>
                <a:gd name="T27" fmla="*/ 133 h 133"/>
                <a:gd name="T28" fmla="*/ 8 w 28"/>
                <a:gd name="T29" fmla="*/ 133 h 133"/>
                <a:gd name="T30" fmla="*/ 4 w 28"/>
                <a:gd name="T31" fmla="*/ 132 h 133"/>
                <a:gd name="T32" fmla="*/ 2 w 28"/>
                <a:gd name="T33" fmla="*/ 131 h 133"/>
                <a:gd name="T34" fmla="*/ 1 w 28"/>
                <a:gd name="T35" fmla="*/ 129 h 133"/>
                <a:gd name="T36" fmla="*/ 1 w 28"/>
                <a:gd name="T37" fmla="*/ 42 h 133"/>
                <a:gd name="T38" fmla="*/ 2 w 28"/>
                <a:gd name="T39" fmla="*/ 40 h 133"/>
                <a:gd name="T40" fmla="*/ 4 w 28"/>
                <a:gd name="T41" fmla="*/ 39 h 133"/>
                <a:gd name="T42" fmla="*/ 8 w 28"/>
                <a:gd name="T43" fmla="*/ 38 h 133"/>
                <a:gd name="T44" fmla="*/ 14 w 28"/>
                <a:gd name="T45" fmla="*/ 38 h 133"/>
                <a:gd name="T46" fmla="*/ 20 w 28"/>
                <a:gd name="T47" fmla="*/ 38 h 133"/>
                <a:gd name="T48" fmla="*/ 23 w 28"/>
                <a:gd name="T49" fmla="*/ 39 h 133"/>
                <a:gd name="T50" fmla="*/ 25 w 28"/>
                <a:gd name="T51" fmla="*/ 40 h 133"/>
                <a:gd name="T52" fmla="*/ 26 w 28"/>
                <a:gd name="T53" fmla="*/ 42 h 133"/>
                <a:gd name="T54" fmla="*/ 26 w 28"/>
                <a:gd name="T55" fmla="*/ 129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 h="133">
                  <a:moveTo>
                    <a:pt x="28" y="12"/>
                  </a:moveTo>
                  <a:cubicBezTo>
                    <a:pt x="28" y="17"/>
                    <a:pt x="27" y="21"/>
                    <a:pt x="25" y="22"/>
                  </a:cubicBezTo>
                  <a:cubicBezTo>
                    <a:pt x="23" y="24"/>
                    <a:pt x="19" y="25"/>
                    <a:pt x="14" y="25"/>
                  </a:cubicBezTo>
                  <a:cubicBezTo>
                    <a:pt x="8" y="25"/>
                    <a:pt x="4" y="24"/>
                    <a:pt x="2" y="23"/>
                  </a:cubicBezTo>
                  <a:cubicBezTo>
                    <a:pt x="0" y="21"/>
                    <a:pt x="0" y="17"/>
                    <a:pt x="0" y="13"/>
                  </a:cubicBezTo>
                  <a:cubicBezTo>
                    <a:pt x="0" y="8"/>
                    <a:pt x="1" y="4"/>
                    <a:pt x="3" y="2"/>
                  </a:cubicBezTo>
                  <a:cubicBezTo>
                    <a:pt x="5" y="1"/>
                    <a:pt x="8" y="0"/>
                    <a:pt x="14" y="0"/>
                  </a:cubicBezTo>
                  <a:cubicBezTo>
                    <a:pt x="19" y="0"/>
                    <a:pt x="23" y="0"/>
                    <a:pt x="25" y="2"/>
                  </a:cubicBezTo>
                  <a:cubicBezTo>
                    <a:pt x="27" y="4"/>
                    <a:pt x="28" y="7"/>
                    <a:pt x="28" y="12"/>
                  </a:cubicBezTo>
                  <a:close/>
                  <a:moveTo>
                    <a:pt x="26" y="129"/>
                  </a:moveTo>
                  <a:cubicBezTo>
                    <a:pt x="26" y="129"/>
                    <a:pt x="26" y="130"/>
                    <a:pt x="25" y="131"/>
                  </a:cubicBezTo>
                  <a:cubicBezTo>
                    <a:pt x="25" y="131"/>
                    <a:pt x="24" y="131"/>
                    <a:pt x="23" y="132"/>
                  </a:cubicBezTo>
                  <a:cubicBezTo>
                    <a:pt x="23" y="132"/>
                    <a:pt x="21" y="132"/>
                    <a:pt x="20" y="133"/>
                  </a:cubicBezTo>
                  <a:cubicBezTo>
                    <a:pt x="18" y="133"/>
                    <a:pt x="16" y="133"/>
                    <a:pt x="14" y="133"/>
                  </a:cubicBezTo>
                  <a:cubicBezTo>
                    <a:pt x="11" y="133"/>
                    <a:pt x="9" y="133"/>
                    <a:pt x="8" y="133"/>
                  </a:cubicBezTo>
                  <a:cubicBezTo>
                    <a:pt x="6" y="132"/>
                    <a:pt x="5" y="132"/>
                    <a:pt x="4" y="132"/>
                  </a:cubicBezTo>
                  <a:cubicBezTo>
                    <a:pt x="3" y="131"/>
                    <a:pt x="2" y="131"/>
                    <a:pt x="2" y="131"/>
                  </a:cubicBezTo>
                  <a:cubicBezTo>
                    <a:pt x="2" y="130"/>
                    <a:pt x="1" y="129"/>
                    <a:pt x="1" y="129"/>
                  </a:cubicBezTo>
                  <a:cubicBezTo>
                    <a:pt x="1" y="42"/>
                    <a:pt x="1" y="42"/>
                    <a:pt x="1" y="42"/>
                  </a:cubicBezTo>
                  <a:cubicBezTo>
                    <a:pt x="1" y="41"/>
                    <a:pt x="2" y="41"/>
                    <a:pt x="2" y="40"/>
                  </a:cubicBezTo>
                  <a:cubicBezTo>
                    <a:pt x="2" y="40"/>
                    <a:pt x="3" y="39"/>
                    <a:pt x="4" y="39"/>
                  </a:cubicBezTo>
                  <a:cubicBezTo>
                    <a:pt x="5" y="39"/>
                    <a:pt x="6" y="38"/>
                    <a:pt x="8" y="38"/>
                  </a:cubicBezTo>
                  <a:cubicBezTo>
                    <a:pt x="9" y="38"/>
                    <a:pt x="11" y="38"/>
                    <a:pt x="14" y="38"/>
                  </a:cubicBezTo>
                  <a:cubicBezTo>
                    <a:pt x="16" y="38"/>
                    <a:pt x="18" y="38"/>
                    <a:pt x="20" y="38"/>
                  </a:cubicBezTo>
                  <a:cubicBezTo>
                    <a:pt x="21" y="38"/>
                    <a:pt x="23" y="39"/>
                    <a:pt x="23" y="39"/>
                  </a:cubicBezTo>
                  <a:cubicBezTo>
                    <a:pt x="24" y="39"/>
                    <a:pt x="25" y="40"/>
                    <a:pt x="25" y="40"/>
                  </a:cubicBezTo>
                  <a:cubicBezTo>
                    <a:pt x="26" y="41"/>
                    <a:pt x="26" y="41"/>
                    <a:pt x="26" y="42"/>
                  </a:cubicBezTo>
                  <a:lnTo>
                    <a:pt x="26" y="129"/>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5" name="Freeform 8"/>
            <p:cNvSpPr>
              <a:spLocks noEditPoints="1"/>
            </p:cNvSpPr>
            <p:nvPr/>
          </p:nvSpPr>
          <p:spPr bwMode="auto">
            <a:xfrm>
              <a:off x="5813784" y="5879473"/>
              <a:ext cx="88618" cy="138155"/>
            </a:xfrm>
            <a:custGeom>
              <a:avLst/>
              <a:gdLst>
                <a:gd name="T0" fmla="*/ 88 w 88"/>
                <a:gd name="T1" fmla="*/ 132 h 137"/>
                <a:gd name="T2" fmla="*/ 87 w 88"/>
                <a:gd name="T3" fmla="*/ 134 h 137"/>
                <a:gd name="T4" fmla="*/ 85 w 88"/>
                <a:gd name="T5" fmla="*/ 135 h 137"/>
                <a:gd name="T6" fmla="*/ 82 w 88"/>
                <a:gd name="T7" fmla="*/ 136 h 137"/>
                <a:gd name="T8" fmla="*/ 77 w 88"/>
                <a:gd name="T9" fmla="*/ 136 h 137"/>
                <a:gd name="T10" fmla="*/ 72 w 88"/>
                <a:gd name="T11" fmla="*/ 136 h 137"/>
                <a:gd name="T12" fmla="*/ 69 w 88"/>
                <a:gd name="T13" fmla="*/ 135 h 137"/>
                <a:gd name="T14" fmla="*/ 67 w 88"/>
                <a:gd name="T15" fmla="*/ 134 h 137"/>
                <a:gd name="T16" fmla="*/ 67 w 88"/>
                <a:gd name="T17" fmla="*/ 132 h 137"/>
                <a:gd name="T18" fmla="*/ 67 w 88"/>
                <a:gd name="T19" fmla="*/ 122 h 137"/>
                <a:gd name="T20" fmla="*/ 52 w 88"/>
                <a:gd name="T21" fmla="*/ 133 h 137"/>
                <a:gd name="T22" fmla="*/ 36 w 88"/>
                <a:gd name="T23" fmla="*/ 137 h 137"/>
                <a:gd name="T24" fmla="*/ 19 w 88"/>
                <a:gd name="T25" fmla="*/ 134 h 137"/>
                <a:gd name="T26" fmla="*/ 8 w 88"/>
                <a:gd name="T27" fmla="*/ 123 h 137"/>
                <a:gd name="T28" fmla="*/ 2 w 88"/>
                <a:gd name="T29" fmla="*/ 108 h 137"/>
                <a:gd name="T30" fmla="*/ 0 w 88"/>
                <a:gd name="T31" fmla="*/ 89 h 137"/>
                <a:gd name="T32" fmla="*/ 2 w 88"/>
                <a:gd name="T33" fmla="*/ 69 h 137"/>
                <a:gd name="T34" fmla="*/ 9 w 88"/>
                <a:gd name="T35" fmla="*/ 53 h 137"/>
                <a:gd name="T36" fmla="*/ 21 w 88"/>
                <a:gd name="T37" fmla="*/ 43 h 137"/>
                <a:gd name="T38" fmla="*/ 38 w 88"/>
                <a:gd name="T39" fmla="*/ 39 h 137"/>
                <a:gd name="T40" fmla="*/ 51 w 88"/>
                <a:gd name="T41" fmla="*/ 42 h 137"/>
                <a:gd name="T42" fmla="*/ 63 w 88"/>
                <a:gd name="T43" fmla="*/ 51 h 137"/>
                <a:gd name="T44" fmla="*/ 63 w 88"/>
                <a:gd name="T45" fmla="*/ 4 h 137"/>
                <a:gd name="T46" fmla="*/ 64 w 88"/>
                <a:gd name="T47" fmla="*/ 2 h 137"/>
                <a:gd name="T48" fmla="*/ 66 w 88"/>
                <a:gd name="T49" fmla="*/ 1 h 137"/>
                <a:gd name="T50" fmla="*/ 69 w 88"/>
                <a:gd name="T51" fmla="*/ 0 h 137"/>
                <a:gd name="T52" fmla="*/ 75 w 88"/>
                <a:gd name="T53" fmla="*/ 0 h 137"/>
                <a:gd name="T54" fmla="*/ 81 w 88"/>
                <a:gd name="T55" fmla="*/ 0 h 137"/>
                <a:gd name="T56" fmla="*/ 85 w 88"/>
                <a:gd name="T57" fmla="*/ 1 h 137"/>
                <a:gd name="T58" fmla="*/ 87 w 88"/>
                <a:gd name="T59" fmla="*/ 2 h 137"/>
                <a:gd name="T60" fmla="*/ 88 w 88"/>
                <a:gd name="T61" fmla="*/ 4 h 137"/>
                <a:gd name="T62" fmla="*/ 88 w 88"/>
                <a:gd name="T63" fmla="*/ 132 h 137"/>
                <a:gd name="T64" fmla="*/ 63 w 88"/>
                <a:gd name="T65" fmla="*/ 74 h 137"/>
                <a:gd name="T66" fmla="*/ 53 w 88"/>
                <a:gd name="T67" fmla="*/ 63 h 137"/>
                <a:gd name="T68" fmla="*/ 43 w 88"/>
                <a:gd name="T69" fmla="*/ 60 h 137"/>
                <a:gd name="T70" fmla="*/ 34 w 88"/>
                <a:gd name="T71" fmla="*/ 62 h 137"/>
                <a:gd name="T72" fmla="*/ 29 w 88"/>
                <a:gd name="T73" fmla="*/ 69 h 137"/>
                <a:gd name="T74" fmla="*/ 26 w 88"/>
                <a:gd name="T75" fmla="*/ 78 h 137"/>
                <a:gd name="T76" fmla="*/ 25 w 88"/>
                <a:gd name="T77" fmla="*/ 88 h 137"/>
                <a:gd name="T78" fmla="*/ 26 w 88"/>
                <a:gd name="T79" fmla="*/ 98 h 137"/>
                <a:gd name="T80" fmla="*/ 28 w 88"/>
                <a:gd name="T81" fmla="*/ 108 h 137"/>
                <a:gd name="T82" fmla="*/ 34 w 88"/>
                <a:gd name="T83" fmla="*/ 114 h 137"/>
                <a:gd name="T84" fmla="*/ 42 w 88"/>
                <a:gd name="T85" fmla="*/ 117 h 137"/>
                <a:gd name="T86" fmla="*/ 47 w 88"/>
                <a:gd name="T87" fmla="*/ 116 h 137"/>
                <a:gd name="T88" fmla="*/ 52 w 88"/>
                <a:gd name="T89" fmla="*/ 113 h 137"/>
                <a:gd name="T90" fmla="*/ 57 w 88"/>
                <a:gd name="T91" fmla="*/ 109 h 137"/>
                <a:gd name="T92" fmla="*/ 63 w 88"/>
                <a:gd name="T93" fmla="*/ 103 h 137"/>
                <a:gd name="T94" fmla="*/ 63 w 88"/>
                <a:gd name="T95" fmla="*/ 7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8" h="137">
                  <a:moveTo>
                    <a:pt x="88" y="132"/>
                  </a:moveTo>
                  <a:cubicBezTo>
                    <a:pt x="88" y="133"/>
                    <a:pt x="87" y="133"/>
                    <a:pt x="87" y="134"/>
                  </a:cubicBezTo>
                  <a:cubicBezTo>
                    <a:pt x="87" y="134"/>
                    <a:pt x="86" y="135"/>
                    <a:pt x="85" y="135"/>
                  </a:cubicBezTo>
                  <a:cubicBezTo>
                    <a:pt x="85" y="135"/>
                    <a:pt x="84" y="135"/>
                    <a:pt x="82" y="136"/>
                  </a:cubicBezTo>
                  <a:cubicBezTo>
                    <a:pt x="81" y="136"/>
                    <a:pt x="79" y="136"/>
                    <a:pt x="77" y="136"/>
                  </a:cubicBezTo>
                  <a:cubicBezTo>
                    <a:pt x="75" y="136"/>
                    <a:pt x="73" y="136"/>
                    <a:pt x="72" y="136"/>
                  </a:cubicBezTo>
                  <a:cubicBezTo>
                    <a:pt x="71" y="135"/>
                    <a:pt x="70" y="135"/>
                    <a:pt x="69" y="135"/>
                  </a:cubicBezTo>
                  <a:cubicBezTo>
                    <a:pt x="68" y="135"/>
                    <a:pt x="68" y="134"/>
                    <a:pt x="67" y="134"/>
                  </a:cubicBezTo>
                  <a:cubicBezTo>
                    <a:pt x="67" y="133"/>
                    <a:pt x="67" y="133"/>
                    <a:pt x="67" y="132"/>
                  </a:cubicBezTo>
                  <a:cubicBezTo>
                    <a:pt x="67" y="122"/>
                    <a:pt x="67" y="122"/>
                    <a:pt x="67" y="122"/>
                  </a:cubicBezTo>
                  <a:cubicBezTo>
                    <a:pt x="62" y="127"/>
                    <a:pt x="57" y="131"/>
                    <a:pt x="52" y="133"/>
                  </a:cubicBezTo>
                  <a:cubicBezTo>
                    <a:pt x="48" y="136"/>
                    <a:pt x="42" y="137"/>
                    <a:pt x="36" y="137"/>
                  </a:cubicBezTo>
                  <a:cubicBezTo>
                    <a:pt x="29" y="137"/>
                    <a:pt x="24" y="136"/>
                    <a:pt x="19" y="134"/>
                  </a:cubicBezTo>
                  <a:cubicBezTo>
                    <a:pt x="15" y="131"/>
                    <a:pt x="11" y="128"/>
                    <a:pt x="8" y="123"/>
                  </a:cubicBezTo>
                  <a:cubicBezTo>
                    <a:pt x="5" y="119"/>
                    <a:pt x="3" y="114"/>
                    <a:pt x="2" y="108"/>
                  </a:cubicBezTo>
                  <a:cubicBezTo>
                    <a:pt x="0" y="102"/>
                    <a:pt x="0" y="96"/>
                    <a:pt x="0" y="89"/>
                  </a:cubicBezTo>
                  <a:cubicBezTo>
                    <a:pt x="0" y="82"/>
                    <a:pt x="0" y="75"/>
                    <a:pt x="2" y="69"/>
                  </a:cubicBezTo>
                  <a:cubicBezTo>
                    <a:pt x="4" y="62"/>
                    <a:pt x="6" y="57"/>
                    <a:pt x="9" y="53"/>
                  </a:cubicBezTo>
                  <a:cubicBezTo>
                    <a:pt x="13" y="48"/>
                    <a:pt x="17" y="45"/>
                    <a:pt x="21" y="43"/>
                  </a:cubicBezTo>
                  <a:cubicBezTo>
                    <a:pt x="26" y="40"/>
                    <a:pt x="32" y="39"/>
                    <a:pt x="38" y="39"/>
                  </a:cubicBezTo>
                  <a:cubicBezTo>
                    <a:pt x="43" y="39"/>
                    <a:pt x="47" y="40"/>
                    <a:pt x="51" y="42"/>
                  </a:cubicBezTo>
                  <a:cubicBezTo>
                    <a:pt x="55" y="44"/>
                    <a:pt x="59" y="47"/>
                    <a:pt x="63" y="51"/>
                  </a:cubicBezTo>
                  <a:cubicBezTo>
                    <a:pt x="63" y="4"/>
                    <a:pt x="63" y="4"/>
                    <a:pt x="63" y="4"/>
                  </a:cubicBezTo>
                  <a:cubicBezTo>
                    <a:pt x="63" y="3"/>
                    <a:pt x="63" y="2"/>
                    <a:pt x="64" y="2"/>
                  </a:cubicBezTo>
                  <a:cubicBezTo>
                    <a:pt x="64" y="1"/>
                    <a:pt x="65" y="1"/>
                    <a:pt x="66" y="1"/>
                  </a:cubicBezTo>
                  <a:cubicBezTo>
                    <a:pt x="66" y="0"/>
                    <a:pt x="68" y="0"/>
                    <a:pt x="69" y="0"/>
                  </a:cubicBezTo>
                  <a:cubicBezTo>
                    <a:pt x="71" y="0"/>
                    <a:pt x="73" y="0"/>
                    <a:pt x="75" y="0"/>
                  </a:cubicBezTo>
                  <a:cubicBezTo>
                    <a:pt x="78" y="0"/>
                    <a:pt x="80" y="0"/>
                    <a:pt x="81" y="0"/>
                  </a:cubicBezTo>
                  <a:cubicBezTo>
                    <a:pt x="83" y="0"/>
                    <a:pt x="84" y="0"/>
                    <a:pt x="85" y="1"/>
                  </a:cubicBezTo>
                  <a:cubicBezTo>
                    <a:pt x="86" y="1"/>
                    <a:pt x="87" y="1"/>
                    <a:pt x="87" y="2"/>
                  </a:cubicBezTo>
                  <a:cubicBezTo>
                    <a:pt x="87" y="2"/>
                    <a:pt x="88" y="3"/>
                    <a:pt x="88" y="4"/>
                  </a:cubicBezTo>
                  <a:lnTo>
                    <a:pt x="88" y="132"/>
                  </a:lnTo>
                  <a:close/>
                  <a:moveTo>
                    <a:pt x="63" y="74"/>
                  </a:moveTo>
                  <a:cubicBezTo>
                    <a:pt x="59" y="69"/>
                    <a:pt x="56" y="66"/>
                    <a:pt x="53" y="63"/>
                  </a:cubicBezTo>
                  <a:cubicBezTo>
                    <a:pt x="50" y="61"/>
                    <a:pt x="46" y="60"/>
                    <a:pt x="43" y="60"/>
                  </a:cubicBezTo>
                  <a:cubicBezTo>
                    <a:pt x="40" y="60"/>
                    <a:pt x="37" y="61"/>
                    <a:pt x="34" y="62"/>
                  </a:cubicBezTo>
                  <a:cubicBezTo>
                    <a:pt x="32" y="64"/>
                    <a:pt x="30" y="66"/>
                    <a:pt x="29" y="69"/>
                  </a:cubicBezTo>
                  <a:cubicBezTo>
                    <a:pt x="27" y="71"/>
                    <a:pt x="26" y="74"/>
                    <a:pt x="26" y="78"/>
                  </a:cubicBezTo>
                  <a:cubicBezTo>
                    <a:pt x="25" y="81"/>
                    <a:pt x="25" y="84"/>
                    <a:pt x="25" y="88"/>
                  </a:cubicBezTo>
                  <a:cubicBezTo>
                    <a:pt x="25" y="91"/>
                    <a:pt x="25" y="95"/>
                    <a:pt x="26" y="98"/>
                  </a:cubicBezTo>
                  <a:cubicBezTo>
                    <a:pt x="26" y="102"/>
                    <a:pt x="27" y="105"/>
                    <a:pt x="28" y="108"/>
                  </a:cubicBezTo>
                  <a:cubicBezTo>
                    <a:pt x="30" y="110"/>
                    <a:pt x="32" y="113"/>
                    <a:pt x="34" y="114"/>
                  </a:cubicBezTo>
                  <a:cubicBezTo>
                    <a:pt x="36" y="116"/>
                    <a:pt x="39" y="117"/>
                    <a:pt x="42" y="117"/>
                  </a:cubicBezTo>
                  <a:cubicBezTo>
                    <a:pt x="44" y="117"/>
                    <a:pt x="46" y="116"/>
                    <a:pt x="47" y="116"/>
                  </a:cubicBezTo>
                  <a:cubicBezTo>
                    <a:pt x="49" y="115"/>
                    <a:pt x="50" y="115"/>
                    <a:pt x="52" y="113"/>
                  </a:cubicBezTo>
                  <a:cubicBezTo>
                    <a:pt x="54" y="112"/>
                    <a:pt x="55" y="111"/>
                    <a:pt x="57" y="109"/>
                  </a:cubicBezTo>
                  <a:cubicBezTo>
                    <a:pt x="59" y="107"/>
                    <a:pt x="61" y="105"/>
                    <a:pt x="63" y="103"/>
                  </a:cubicBezTo>
                  <a:lnTo>
                    <a:pt x="63" y="74"/>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6" name="Freeform 9"/>
            <p:cNvSpPr>
              <a:spLocks noEditPoints="1"/>
            </p:cNvSpPr>
            <p:nvPr/>
          </p:nvSpPr>
          <p:spPr bwMode="auto">
            <a:xfrm>
              <a:off x="5916644" y="5919832"/>
              <a:ext cx="88618" cy="97795"/>
            </a:xfrm>
            <a:custGeom>
              <a:avLst/>
              <a:gdLst>
                <a:gd name="T0" fmla="*/ 86 w 86"/>
                <a:gd name="T1" fmla="*/ 47 h 98"/>
                <a:gd name="T2" fmla="*/ 84 w 86"/>
                <a:gd name="T3" fmla="*/ 53 h 98"/>
                <a:gd name="T4" fmla="*/ 78 w 86"/>
                <a:gd name="T5" fmla="*/ 56 h 98"/>
                <a:gd name="T6" fmla="*/ 25 w 86"/>
                <a:gd name="T7" fmla="*/ 56 h 98"/>
                <a:gd name="T8" fmla="*/ 27 w 86"/>
                <a:gd name="T9" fmla="*/ 66 h 98"/>
                <a:gd name="T10" fmla="*/ 31 w 86"/>
                <a:gd name="T11" fmla="*/ 73 h 98"/>
                <a:gd name="T12" fmla="*/ 38 w 86"/>
                <a:gd name="T13" fmla="*/ 78 h 98"/>
                <a:gd name="T14" fmla="*/ 49 w 86"/>
                <a:gd name="T15" fmla="*/ 80 h 98"/>
                <a:gd name="T16" fmla="*/ 61 w 86"/>
                <a:gd name="T17" fmla="*/ 79 h 98"/>
                <a:gd name="T18" fmla="*/ 69 w 86"/>
                <a:gd name="T19" fmla="*/ 77 h 98"/>
                <a:gd name="T20" fmla="*/ 75 w 86"/>
                <a:gd name="T21" fmla="*/ 75 h 98"/>
                <a:gd name="T22" fmla="*/ 79 w 86"/>
                <a:gd name="T23" fmla="*/ 74 h 98"/>
                <a:gd name="T24" fmla="*/ 80 w 86"/>
                <a:gd name="T25" fmla="*/ 74 h 98"/>
                <a:gd name="T26" fmla="*/ 81 w 86"/>
                <a:gd name="T27" fmla="*/ 75 h 98"/>
                <a:gd name="T28" fmla="*/ 82 w 86"/>
                <a:gd name="T29" fmla="*/ 78 h 98"/>
                <a:gd name="T30" fmla="*/ 82 w 86"/>
                <a:gd name="T31" fmla="*/ 82 h 98"/>
                <a:gd name="T32" fmla="*/ 82 w 86"/>
                <a:gd name="T33" fmla="*/ 86 h 98"/>
                <a:gd name="T34" fmla="*/ 81 w 86"/>
                <a:gd name="T35" fmla="*/ 88 h 98"/>
                <a:gd name="T36" fmla="*/ 81 w 86"/>
                <a:gd name="T37" fmla="*/ 90 h 98"/>
                <a:gd name="T38" fmla="*/ 80 w 86"/>
                <a:gd name="T39" fmla="*/ 91 h 98"/>
                <a:gd name="T40" fmla="*/ 76 w 86"/>
                <a:gd name="T41" fmla="*/ 93 h 98"/>
                <a:gd name="T42" fmla="*/ 69 w 86"/>
                <a:gd name="T43" fmla="*/ 96 h 98"/>
                <a:gd name="T44" fmla="*/ 59 w 86"/>
                <a:gd name="T45" fmla="*/ 98 h 98"/>
                <a:gd name="T46" fmla="*/ 47 w 86"/>
                <a:gd name="T47" fmla="*/ 98 h 98"/>
                <a:gd name="T48" fmla="*/ 26 w 86"/>
                <a:gd name="T49" fmla="*/ 95 h 98"/>
                <a:gd name="T50" fmla="*/ 12 w 86"/>
                <a:gd name="T51" fmla="*/ 87 h 98"/>
                <a:gd name="T52" fmla="*/ 3 w 86"/>
                <a:gd name="T53" fmla="*/ 72 h 98"/>
                <a:gd name="T54" fmla="*/ 0 w 86"/>
                <a:gd name="T55" fmla="*/ 50 h 98"/>
                <a:gd name="T56" fmla="*/ 3 w 86"/>
                <a:gd name="T57" fmla="*/ 29 h 98"/>
                <a:gd name="T58" fmla="*/ 12 w 86"/>
                <a:gd name="T59" fmla="*/ 13 h 98"/>
                <a:gd name="T60" fmla="*/ 26 w 86"/>
                <a:gd name="T61" fmla="*/ 4 h 98"/>
                <a:gd name="T62" fmla="*/ 45 w 86"/>
                <a:gd name="T63" fmla="*/ 0 h 98"/>
                <a:gd name="T64" fmla="*/ 63 w 86"/>
                <a:gd name="T65" fmla="*/ 3 h 98"/>
                <a:gd name="T66" fmla="*/ 76 w 86"/>
                <a:gd name="T67" fmla="*/ 12 h 98"/>
                <a:gd name="T68" fmla="*/ 84 w 86"/>
                <a:gd name="T69" fmla="*/ 26 h 98"/>
                <a:gd name="T70" fmla="*/ 86 w 86"/>
                <a:gd name="T71" fmla="*/ 43 h 98"/>
                <a:gd name="T72" fmla="*/ 86 w 86"/>
                <a:gd name="T73" fmla="*/ 47 h 98"/>
                <a:gd name="T74" fmla="*/ 62 w 86"/>
                <a:gd name="T75" fmla="*/ 40 h 98"/>
                <a:gd name="T76" fmla="*/ 58 w 86"/>
                <a:gd name="T77" fmla="*/ 23 h 98"/>
                <a:gd name="T78" fmla="*/ 44 w 86"/>
                <a:gd name="T79" fmla="*/ 18 h 98"/>
                <a:gd name="T80" fmla="*/ 36 w 86"/>
                <a:gd name="T81" fmla="*/ 19 h 98"/>
                <a:gd name="T82" fmla="*/ 30 w 86"/>
                <a:gd name="T83" fmla="*/ 24 h 98"/>
                <a:gd name="T84" fmla="*/ 27 w 86"/>
                <a:gd name="T85" fmla="*/ 31 h 98"/>
                <a:gd name="T86" fmla="*/ 25 w 86"/>
                <a:gd name="T87" fmla="*/ 40 h 98"/>
                <a:gd name="T88" fmla="*/ 62 w 86"/>
                <a:gd name="T89" fmla="*/ 4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6" h="98">
                  <a:moveTo>
                    <a:pt x="86" y="47"/>
                  </a:moveTo>
                  <a:cubicBezTo>
                    <a:pt x="86" y="50"/>
                    <a:pt x="85" y="52"/>
                    <a:pt x="84" y="53"/>
                  </a:cubicBezTo>
                  <a:cubicBezTo>
                    <a:pt x="83" y="55"/>
                    <a:pt x="81" y="56"/>
                    <a:pt x="78" y="56"/>
                  </a:cubicBezTo>
                  <a:cubicBezTo>
                    <a:pt x="25" y="56"/>
                    <a:pt x="25" y="56"/>
                    <a:pt x="25" y="56"/>
                  </a:cubicBezTo>
                  <a:cubicBezTo>
                    <a:pt x="25" y="59"/>
                    <a:pt x="26" y="63"/>
                    <a:pt x="27" y="66"/>
                  </a:cubicBezTo>
                  <a:cubicBezTo>
                    <a:pt x="27" y="69"/>
                    <a:pt x="29" y="71"/>
                    <a:pt x="31" y="73"/>
                  </a:cubicBezTo>
                  <a:cubicBezTo>
                    <a:pt x="33" y="75"/>
                    <a:pt x="35" y="77"/>
                    <a:pt x="38" y="78"/>
                  </a:cubicBezTo>
                  <a:cubicBezTo>
                    <a:pt x="41" y="79"/>
                    <a:pt x="45" y="80"/>
                    <a:pt x="49" y="80"/>
                  </a:cubicBezTo>
                  <a:cubicBezTo>
                    <a:pt x="53" y="80"/>
                    <a:pt x="57" y="80"/>
                    <a:pt x="61" y="79"/>
                  </a:cubicBezTo>
                  <a:cubicBezTo>
                    <a:pt x="64" y="78"/>
                    <a:pt x="67" y="78"/>
                    <a:pt x="69" y="77"/>
                  </a:cubicBezTo>
                  <a:cubicBezTo>
                    <a:pt x="71" y="76"/>
                    <a:pt x="73" y="75"/>
                    <a:pt x="75" y="75"/>
                  </a:cubicBezTo>
                  <a:cubicBezTo>
                    <a:pt x="76" y="74"/>
                    <a:pt x="78" y="74"/>
                    <a:pt x="79" y="74"/>
                  </a:cubicBezTo>
                  <a:cubicBezTo>
                    <a:pt x="79" y="74"/>
                    <a:pt x="80" y="74"/>
                    <a:pt x="80" y="74"/>
                  </a:cubicBezTo>
                  <a:cubicBezTo>
                    <a:pt x="81" y="74"/>
                    <a:pt x="81" y="75"/>
                    <a:pt x="81" y="75"/>
                  </a:cubicBezTo>
                  <a:cubicBezTo>
                    <a:pt x="81" y="76"/>
                    <a:pt x="82" y="77"/>
                    <a:pt x="82" y="78"/>
                  </a:cubicBezTo>
                  <a:cubicBezTo>
                    <a:pt x="82" y="79"/>
                    <a:pt x="82" y="80"/>
                    <a:pt x="82" y="82"/>
                  </a:cubicBezTo>
                  <a:cubicBezTo>
                    <a:pt x="82" y="83"/>
                    <a:pt x="82" y="85"/>
                    <a:pt x="82" y="86"/>
                  </a:cubicBezTo>
                  <a:cubicBezTo>
                    <a:pt x="82" y="87"/>
                    <a:pt x="82" y="88"/>
                    <a:pt x="81" y="88"/>
                  </a:cubicBezTo>
                  <a:cubicBezTo>
                    <a:pt x="81" y="89"/>
                    <a:pt x="81" y="90"/>
                    <a:pt x="81" y="90"/>
                  </a:cubicBezTo>
                  <a:cubicBezTo>
                    <a:pt x="81" y="91"/>
                    <a:pt x="80" y="91"/>
                    <a:pt x="80" y="91"/>
                  </a:cubicBezTo>
                  <a:cubicBezTo>
                    <a:pt x="79" y="92"/>
                    <a:pt x="78" y="93"/>
                    <a:pt x="76" y="93"/>
                  </a:cubicBezTo>
                  <a:cubicBezTo>
                    <a:pt x="74" y="94"/>
                    <a:pt x="72" y="95"/>
                    <a:pt x="69" y="96"/>
                  </a:cubicBezTo>
                  <a:cubicBezTo>
                    <a:pt x="66" y="96"/>
                    <a:pt x="63" y="97"/>
                    <a:pt x="59" y="98"/>
                  </a:cubicBezTo>
                  <a:cubicBezTo>
                    <a:pt x="55" y="98"/>
                    <a:pt x="51" y="98"/>
                    <a:pt x="47" y="98"/>
                  </a:cubicBezTo>
                  <a:cubicBezTo>
                    <a:pt x="39" y="98"/>
                    <a:pt x="32" y="97"/>
                    <a:pt x="26" y="95"/>
                  </a:cubicBezTo>
                  <a:cubicBezTo>
                    <a:pt x="21" y="94"/>
                    <a:pt x="16" y="91"/>
                    <a:pt x="12" y="87"/>
                  </a:cubicBezTo>
                  <a:cubicBezTo>
                    <a:pt x="8" y="83"/>
                    <a:pt x="5" y="78"/>
                    <a:pt x="3" y="72"/>
                  </a:cubicBezTo>
                  <a:cubicBezTo>
                    <a:pt x="1" y="65"/>
                    <a:pt x="0" y="58"/>
                    <a:pt x="0" y="50"/>
                  </a:cubicBezTo>
                  <a:cubicBezTo>
                    <a:pt x="0" y="43"/>
                    <a:pt x="1" y="36"/>
                    <a:pt x="3" y="29"/>
                  </a:cubicBezTo>
                  <a:cubicBezTo>
                    <a:pt x="5" y="23"/>
                    <a:pt x="8" y="18"/>
                    <a:pt x="12" y="13"/>
                  </a:cubicBezTo>
                  <a:cubicBezTo>
                    <a:pt x="16" y="9"/>
                    <a:pt x="21" y="6"/>
                    <a:pt x="26" y="4"/>
                  </a:cubicBezTo>
                  <a:cubicBezTo>
                    <a:pt x="32" y="1"/>
                    <a:pt x="38" y="0"/>
                    <a:pt x="45" y="0"/>
                  </a:cubicBezTo>
                  <a:cubicBezTo>
                    <a:pt x="52" y="0"/>
                    <a:pt x="58" y="1"/>
                    <a:pt x="63" y="3"/>
                  </a:cubicBezTo>
                  <a:cubicBezTo>
                    <a:pt x="69" y="6"/>
                    <a:pt x="73" y="9"/>
                    <a:pt x="76" y="12"/>
                  </a:cubicBezTo>
                  <a:cubicBezTo>
                    <a:pt x="80" y="16"/>
                    <a:pt x="82" y="21"/>
                    <a:pt x="84" y="26"/>
                  </a:cubicBezTo>
                  <a:cubicBezTo>
                    <a:pt x="85" y="31"/>
                    <a:pt x="86" y="37"/>
                    <a:pt x="86" y="43"/>
                  </a:cubicBezTo>
                  <a:lnTo>
                    <a:pt x="86" y="47"/>
                  </a:lnTo>
                  <a:close/>
                  <a:moveTo>
                    <a:pt x="62" y="40"/>
                  </a:moveTo>
                  <a:cubicBezTo>
                    <a:pt x="62" y="33"/>
                    <a:pt x="61" y="27"/>
                    <a:pt x="58" y="23"/>
                  </a:cubicBezTo>
                  <a:cubicBezTo>
                    <a:pt x="55" y="20"/>
                    <a:pt x="50" y="18"/>
                    <a:pt x="44" y="18"/>
                  </a:cubicBezTo>
                  <a:cubicBezTo>
                    <a:pt x="41" y="18"/>
                    <a:pt x="38" y="18"/>
                    <a:pt x="36" y="19"/>
                  </a:cubicBezTo>
                  <a:cubicBezTo>
                    <a:pt x="34" y="20"/>
                    <a:pt x="32" y="22"/>
                    <a:pt x="30" y="24"/>
                  </a:cubicBezTo>
                  <a:cubicBezTo>
                    <a:pt x="29" y="26"/>
                    <a:pt x="27" y="28"/>
                    <a:pt x="27" y="31"/>
                  </a:cubicBezTo>
                  <a:cubicBezTo>
                    <a:pt x="26" y="34"/>
                    <a:pt x="25" y="37"/>
                    <a:pt x="25" y="40"/>
                  </a:cubicBezTo>
                  <a:lnTo>
                    <a:pt x="62" y="40"/>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7" name="Freeform 10"/>
            <p:cNvSpPr>
              <a:spLocks/>
            </p:cNvSpPr>
            <p:nvPr/>
          </p:nvSpPr>
          <p:spPr bwMode="auto">
            <a:xfrm>
              <a:off x="6063814" y="5888786"/>
              <a:ext cx="134510" cy="128841"/>
            </a:xfrm>
            <a:custGeom>
              <a:avLst/>
              <a:gdLst>
                <a:gd name="T0" fmla="*/ 132 w 132"/>
                <a:gd name="T1" fmla="*/ 124 h 127"/>
                <a:gd name="T2" fmla="*/ 132 w 132"/>
                <a:gd name="T3" fmla="*/ 125 h 127"/>
                <a:gd name="T4" fmla="*/ 131 w 132"/>
                <a:gd name="T5" fmla="*/ 126 h 127"/>
                <a:gd name="T6" fmla="*/ 129 w 132"/>
                <a:gd name="T7" fmla="*/ 127 h 127"/>
                <a:gd name="T8" fmla="*/ 126 w 132"/>
                <a:gd name="T9" fmla="*/ 127 h 127"/>
                <a:gd name="T10" fmla="*/ 123 w 132"/>
                <a:gd name="T11" fmla="*/ 127 h 127"/>
                <a:gd name="T12" fmla="*/ 121 w 132"/>
                <a:gd name="T13" fmla="*/ 126 h 127"/>
                <a:gd name="T14" fmla="*/ 120 w 132"/>
                <a:gd name="T15" fmla="*/ 125 h 127"/>
                <a:gd name="T16" fmla="*/ 120 w 132"/>
                <a:gd name="T17" fmla="*/ 124 h 127"/>
                <a:gd name="T18" fmla="*/ 120 w 132"/>
                <a:gd name="T19" fmla="*/ 10 h 127"/>
                <a:gd name="T20" fmla="*/ 120 w 132"/>
                <a:gd name="T21" fmla="*/ 10 h 127"/>
                <a:gd name="T22" fmla="*/ 70 w 132"/>
                <a:gd name="T23" fmla="*/ 125 h 127"/>
                <a:gd name="T24" fmla="*/ 70 w 132"/>
                <a:gd name="T25" fmla="*/ 126 h 127"/>
                <a:gd name="T26" fmla="*/ 68 w 132"/>
                <a:gd name="T27" fmla="*/ 126 h 127"/>
                <a:gd name="T28" fmla="*/ 67 w 132"/>
                <a:gd name="T29" fmla="*/ 127 h 127"/>
                <a:gd name="T30" fmla="*/ 65 w 132"/>
                <a:gd name="T31" fmla="*/ 127 h 127"/>
                <a:gd name="T32" fmla="*/ 62 w 132"/>
                <a:gd name="T33" fmla="*/ 127 h 127"/>
                <a:gd name="T34" fmla="*/ 61 w 132"/>
                <a:gd name="T35" fmla="*/ 126 h 127"/>
                <a:gd name="T36" fmla="*/ 60 w 132"/>
                <a:gd name="T37" fmla="*/ 126 h 127"/>
                <a:gd name="T38" fmla="*/ 59 w 132"/>
                <a:gd name="T39" fmla="*/ 125 h 127"/>
                <a:gd name="T40" fmla="*/ 12 w 132"/>
                <a:gd name="T41" fmla="*/ 10 h 127"/>
                <a:gd name="T42" fmla="*/ 12 w 132"/>
                <a:gd name="T43" fmla="*/ 10 h 127"/>
                <a:gd name="T44" fmla="*/ 12 w 132"/>
                <a:gd name="T45" fmla="*/ 124 h 127"/>
                <a:gd name="T46" fmla="*/ 11 w 132"/>
                <a:gd name="T47" fmla="*/ 125 h 127"/>
                <a:gd name="T48" fmla="*/ 10 w 132"/>
                <a:gd name="T49" fmla="*/ 126 h 127"/>
                <a:gd name="T50" fmla="*/ 8 w 132"/>
                <a:gd name="T51" fmla="*/ 127 h 127"/>
                <a:gd name="T52" fmla="*/ 5 w 132"/>
                <a:gd name="T53" fmla="*/ 127 h 127"/>
                <a:gd name="T54" fmla="*/ 3 w 132"/>
                <a:gd name="T55" fmla="*/ 127 h 127"/>
                <a:gd name="T56" fmla="*/ 1 w 132"/>
                <a:gd name="T57" fmla="*/ 126 h 127"/>
                <a:gd name="T58" fmla="*/ 0 w 132"/>
                <a:gd name="T59" fmla="*/ 125 h 127"/>
                <a:gd name="T60" fmla="*/ 0 w 132"/>
                <a:gd name="T61" fmla="*/ 124 h 127"/>
                <a:gd name="T62" fmla="*/ 0 w 132"/>
                <a:gd name="T63" fmla="*/ 6 h 127"/>
                <a:gd name="T64" fmla="*/ 2 w 132"/>
                <a:gd name="T65" fmla="*/ 1 h 127"/>
                <a:gd name="T66" fmla="*/ 5 w 132"/>
                <a:gd name="T67" fmla="*/ 0 h 127"/>
                <a:gd name="T68" fmla="*/ 12 w 132"/>
                <a:gd name="T69" fmla="*/ 0 h 127"/>
                <a:gd name="T70" fmla="*/ 16 w 132"/>
                <a:gd name="T71" fmla="*/ 0 h 127"/>
                <a:gd name="T72" fmla="*/ 19 w 132"/>
                <a:gd name="T73" fmla="*/ 2 h 127"/>
                <a:gd name="T74" fmla="*/ 22 w 132"/>
                <a:gd name="T75" fmla="*/ 4 h 127"/>
                <a:gd name="T76" fmla="*/ 23 w 132"/>
                <a:gd name="T77" fmla="*/ 8 h 127"/>
                <a:gd name="T78" fmla="*/ 65 w 132"/>
                <a:gd name="T79" fmla="*/ 108 h 127"/>
                <a:gd name="T80" fmla="*/ 66 w 132"/>
                <a:gd name="T81" fmla="*/ 108 h 127"/>
                <a:gd name="T82" fmla="*/ 109 w 132"/>
                <a:gd name="T83" fmla="*/ 8 h 127"/>
                <a:gd name="T84" fmla="*/ 111 w 132"/>
                <a:gd name="T85" fmla="*/ 4 h 127"/>
                <a:gd name="T86" fmla="*/ 114 w 132"/>
                <a:gd name="T87" fmla="*/ 2 h 127"/>
                <a:gd name="T88" fmla="*/ 116 w 132"/>
                <a:gd name="T89" fmla="*/ 0 h 127"/>
                <a:gd name="T90" fmla="*/ 120 w 132"/>
                <a:gd name="T91" fmla="*/ 0 h 127"/>
                <a:gd name="T92" fmla="*/ 127 w 132"/>
                <a:gd name="T93" fmla="*/ 0 h 127"/>
                <a:gd name="T94" fmla="*/ 129 w 132"/>
                <a:gd name="T95" fmla="*/ 0 h 127"/>
                <a:gd name="T96" fmla="*/ 130 w 132"/>
                <a:gd name="T97" fmla="*/ 1 h 127"/>
                <a:gd name="T98" fmla="*/ 132 w 132"/>
                <a:gd name="T99" fmla="*/ 3 h 127"/>
                <a:gd name="T100" fmla="*/ 132 w 132"/>
                <a:gd name="T101" fmla="*/ 6 h 127"/>
                <a:gd name="T102" fmla="*/ 132 w 132"/>
                <a:gd name="T103" fmla="*/ 12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2" h="127">
                  <a:moveTo>
                    <a:pt x="132" y="124"/>
                  </a:moveTo>
                  <a:cubicBezTo>
                    <a:pt x="132" y="125"/>
                    <a:pt x="132" y="125"/>
                    <a:pt x="132" y="125"/>
                  </a:cubicBezTo>
                  <a:cubicBezTo>
                    <a:pt x="132" y="126"/>
                    <a:pt x="131" y="126"/>
                    <a:pt x="131" y="126"/>
                  </a:cubicBezTo>
                  <a:cubicBezTo>
                    <a:pt x="130" y="126"/>
                    <a:pt x="130" y="126"/>
                    <a:pt x="129" y="127"/>
                  </a:cubicBezTo>
                  <a:cubicBezTo>
                    <a:pt x="128" y="127"/>
                    <a:pt x="127" y="127"/>
                    <a:pt x="126" y="127"/>
                  </a:cubicBezTo>
                  <a:cubicBezTo>
                    <a:pt x="125" y="127"/>
                    <a:pt x="124" y="127"/>
                    <a:pt x="123" y="127"/>
                  </a:cubicBezTo>
                  <a:cubicBezTo>
                    <a:pt x="123" y="126"/>
                    <a:pt x="122" y="126"/>
                    <a:pt x="121" y="126"/>
                  </a:cubicBezTo>
                  <a:cubicBezTo>
                    <a:pt x="121" y="126"/>
                    <a:pt x="121" y="126"/>
                    <a:pt x="120" y="125"/>
                  </a:cubicBezTo>
                  <a:cubicBezTo>
                    <a:pt x="120" y="125"/>
                    <a:pt x="120" y="125"/>
                    <a:pt x="120" y="124"/>
                  </a:cubicBezTo>
                  <a:cubicBezTo>
                    <a:pt x="120" y="10"/>
                    <a:pt x="120" y="10"/>
                    <a:pt x="120" y="10"/>
                  </a:cubicBezTo>
                  <a:cubicBezTo>
                    <a:pt x="120" y="10"/>
                    <a:pt x="120" y="10"/>
                    <a:pt x="120" y="10"/>
                  </a:cubicBezTo>
                  <a:cubicBezTo>
                    <a:pt x="70" y="125"/>
                    <a:pt x="70" y="125"/>
                    <a:pt x="70" y="125"/>
                  </a:cubicBezTo>
                  <a:cubicBezTo>
                    <a:pt x="70" y="125"/>
                    <a:pt x="70" y="125"/>
                    <a:pt x="70" y="126"/>
                  </a:cubicBezTo>
                  <a:cubicBezTo>
                    <a:pt x="69" y="126"/>
                    <a:pt x="69" y="126"/>
                    <a:pt x="68" y="126"/>
                  </a:cubicBezTo>
                  <a:cubicBezTo>
                    <a:pt x="68" y="126"/>
                    <a:pt x="67" y="127"/>
                    <a:pt x="67" y="127"/>
                  </a:cubicBezTo>
                  <a:cubicBezTo>
                    <a:pt x="66" y="127"/>
                    <a:pt x="66" y="127"/>
                    <a:pt x="65" y="127"/>
                  </a:cubicBezTo>
                  <a:cubicBezTo>
                    <a:pt x="64" y="127"/>
                    <a:pt x="63" y="127"/>
                    <a:pt x="62" y="127"/>
                  </a:cubicBezTo>
                  <a:cubicBezTo>
                    <a:pt x="62" y="127"/>
                    <a:pt x="61" y="126"/>
                    <a:pt x="61" y="126"/>
                  </a:cubicBezTo>
                  <a:cubicBezTo>
                    <a:pt x="60" y="126"/>
                    <a:pt x="60" y="126"/>
                    <a:pt x="60" y="126"/>
                  </a:cubicBezTo>
                  <a:cubicBezTo>
                    <a:pt x="59" y="125"/>
                    <a:pt x="59" y="125"/>
                    <a:pt x="59" y="125"/>
                  </a:cubicBezTo>
                  <a:cubicBezTo>
                    <a:pt x="12" y="10"/>
                    <a:pt x="12" y="10"/>
                    <a:pt x="12" y="10"/>
                  </a:cubicBezTo>
                  <a:cubicBezTo>
                    <a:pt x="12" y="10"/>
                    <a:pt x="12" y="10"/>
                    <a:pt x="12" y="10"/>
                  </a:cubicBezTo>
                  <a:cubicBezTo>
                    <a:pt x="12" y="124"/>
                    <a:pt x="12" y="124"/>
                    <a:pt x="12" y="124"/>
                  </a:cubicBezTo>
                  <a:cubicBezTo>
                    <a:pt x="12" y="125"/>
                    <a:pt x="12" y="125"/>
                    <a:pt x="11" y="125"/>
                  </a:cubicBezTo>
                  <a:cubicBezTo>
                    <a:pt x="11" y="126"/>
                    <a:pt x="11" y="126"/>
                    <a:pt x="10" y="126"/>
                  </a:cubicBezTo>
                  <a:cubicBezTo>
                    <a:pt x="10" y="126"/>
                    <a:pt x="9" y="126"/>
                    <a:pt x="8" y="127"/>
                  </a:cubicBezTo>
                  <a:cubicBezTo>
                    <a:pt x="8" y="127"/>
                    <a:pt x="7" y="127"/>
                    <a:pt x="5" y="127"/>
                  </a:cubicBezTo>
                  <a:cubicBezTo>
                    <a:pt x="4" y="127"/>
                    <a:pt x="3" y="127"/>
                    <a:pt x="3" y="127"/>
                  </a:cubicBezTo>
                  <a:cubicBezTo>
                    <a:pt x="2" y="126"/>
                    <a:pt x="1" y="126"/>
                    <a:pt x="1" y="126"/>
                  </a:cubicBezTo>
                  <a:cubicBezTo>
                    <a:pt x="0" y="126"/>
                    <a:pt x="0" y="126"/>
                    <a:pt x="0" y="125"/>
                  </a:cubicBezTo>
                  <a:cubicBezTo>
                    <a:pt x="0" y="125"/>
                    <a:pt x="0" y="125"/>
                    <a:pt x="0" y="124"/>
                  </a:cubicBezTo>
                  <a:cubicBezTo>
                    <a:pt x="0" y="6"/>
                    <a:pt x="0" y="6"/>
                    <a:pt x="0" y="6"/>
                  </a:cubicBezTo>
                  <a:cubicBezTo>
                    <a:pt x="0" y="4"/>
                    <a:pt x="0" y="2"/>
                    <a:pt x="2" y="1"/>
                  </a:cubicBezTo>
                  <a:cubicBezTo>
                    <a:pt x="3" y="0"/>
                    <a:pt x="4" y="0"/>
                    <a:pt x="5" y="0"/>
                  </a:cubicBezTo>
                  <a:cubicBezTo>
                    <a:pt x="12" y="0"/>
                    <a:pt x="12" y="0"/>
                    <a:pt x="12" y="0"/>
                  </a:cubicBezTo>
                  <a:cubicBezTo>
                    <a:pt x="13" y="0"/>
                    <a:pt x="15" y="0"/>
                    <a:pt x="16" y="0"/>
                  </a:cubicBezTo>
                  <a:cubicBezTo>
                    <a:pt x="17" y="1"/>
                    <a:pt x="18" y="1"/>
                    <a:pt x="19" y="2"/>
                  </a:cubicBezTo>
                  <a:cubicBezTo>
                    <a:pt x="20" y="3"/>
                    <a:pt x="21" y="3"/>
                    <a:pt x="22" y="4"/>
                  </a:cubicBezTo>
                  <a:cubicBezTo>
                    <a:pt x="22" y="5"/>
                    <a:pt x="23" y="6"/>
                    <a:pt x="23" y="8"/>
                  </a:cubicBezTo>
                  <a:cubicBezTo>
                    <a:pt x="65" y="108"/>
                    <a:pt x="65" y="108"/>
                    <a:pt x="65" y="108"/>
                  </a:cubicBezTo>
                  <a:cubicBezTo>
                    <a:pt x="66" y="108"/>
                    <a:pt x="66" y="108"/>
                    <a:pt x="66" y="108"/>
                  </a:cubicBezTo>
                  <a:cubicBezTo>
                    <a:pt x="109" y="8"/>
                    <a:pt x="109" y="8"/>
                    <a:pt x="109" y="8"/>
                  </a:cubicBezTo>
                  <a:cubicBezTo>
                    <a:pt x="110" y="7"/>
                    <a:pt x="111" y="5"/>
                    <a:pt x="111" y="4"/>
                  </a:cubicBezTo>
                  <a:cubicBezTo>
                    <a:pt x="112" y="3"/>
                    <a:pt x="113" y="2"/>
                    <a:pt x="114" y="2"/>
                  </a:cubicBezTo>
                  <a:cubicBezTo>
                    <a:pt x="115" y="1"/>
                    <a:pt x="115" y="0"/>
                    <a:pt x="116" y="0"/>
                  </a:cubicBezTo>
                  <a:cubicBezTo>
                    <a:pt x="117" y="0"/>
                    <a:pt x="118" y="0"/>
                    <a:pt x="120" y="0"/>
                  </a:cubicBezTo>
                  <a:cubicBezTo>
                    <a:pt x="127" y="0"/>
                    <a:pt x="127" y="0"/>
                    <a:pt x="127" y="0"/>
                  </a:cubicBezTo>
                  <a:cubicBezTo>
                    <a:pt x="127" y="0"/>
                    <a:pt x="128" y="0"/>
                    <a:pt x="129" y="0"/>
                  </a:cubicBezTo>
                  <a:cubicBezTo>
                    <a:pt x="129" y="0"/>
                    <a:pt x="130" y="1"/>
                    <a:pt x="130" y="1"/>
                  </a:cubicBezTo>
                  <a:cubicBezTo>
                    <a:pt x="131" y="2"/>
                    <a:pt x="131" y="2"/>
                    <a:pt x="132" y="3"/>
                  </a:cubicBezTo>
                  <a:cubicBezTo>
                    <a:pt x="132" y="4"/>
                    <a:pt x="132" y="5"/>
                    <a:pt x="132" y="6"/>
                  </a:cubicBezTo>
                  <a:lnTo>
                    <a:pt x="132" y="124"/>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8" name="Freeform 11"/>
            <p:cNvSpPr>
              <a:spLocks noEditPoints="1"/>
            </p:cNvSpPr>
            <p:nvPr/>
          </p:nvSpPr>
          <p:spPr bwMode="auto">
            <a:xfrm>
              <a:off x="6217312" y="5921385"/>
              <a:ext cx="79123" cy="96242"/>
            </a:xfrm>
            <a:custGeom>
              <a:avLst/>
              <a:gdLst>
                <a:gd name="T0" fmla="*/ 78 w 78"/>
                <a:gd name="T1" fmla="*/ 43 h 96"/>
                <a:gd name="T2" fmla="*/ 76 w 78"/>
                <a:gd name="T3" fmla="*/ 48 h 96"/>
                <a:gd name="T4" fmla="*/ 73 w 78"/>
                <a:gd name="T5" fmla="*/ 50 h 96"/>
                <a:gd name="T6" fmla="*/ 12 w 78"/>
                <a:gd name="T7" fmla="*/ 50 h 96"/>
                <a:gd name="T8" fmla="*/ 14 w 78"/>
                <a:gd name="T9" fmla="*/ 64 h 96"/>
                <a:gd name="T10" fmla="*/ 19 w 78"/>
                <a:gd name="T11" fmla="*/ 76 h 96"/>
                <a:gd name="T12" fmla="*/ 29 w 78"/>
                <a:gd name="T13" fmla="*/ 83 h 96"/>
                <a:gd name="T14" fmla="*/ 44 w 78"/>
                <a:gd name="T15" fmla="*/ 86 h 96"/>
                <a:gd name="T16" fmla="*/ 55 w 78"/>
                <a:gd name="T17" fmla="*/ 85 h 96"/>
                <a:gd name="T18" fmla="*/ 63 w 78"/>
                <a:gd name="T19" fmla="*/ 82 h 96"/>
                <a:gd name="T20" fmla="*/ 69 w 78"/>
                <a:gd name="T21" fmla="*/ 80 h 96"/>
                <a:gd name="T22" fmla="*/ 72 w 78"/>
                <a:gd name="T23" fmla="*/ 79 h 96"/>
                <a:gd name="T24" fmla="*/ 73 w 78"/>
                <a:gd name="T25" fmla="*/ 79 h 96"/>
                <a:gd name="T26" fmla="*/ 74 w 78"/>
                <a:gd name="T27" fmla="*/ 80 h 96"/>
                <a:gd name="T28" fmla="*/ 75 w 78"/>
                <a:gd name="T29" fmla="*/ 82 h 96"/>
                <a:gd name="T30" fmla="*/ 75 w 78"/>
                <a:gd name="T31" fmla="*/ 84 h 96"/>
                <a:gd name="T32" fmla="*/ 75 w 78"/>
                <a:gd name="T33" fmla="*/ 85 h 96"/>
                <a:gd name="T34" fmla="*/ 74 w 78"/>
                <a:gd name="T35" fmla="*/ 86 h 96"/>
                <a:gd name="T36" fmla="*/ 74 w 78"/>
                <a:gd name="T37" fmla="*/ 88 h 96"/>
                <a:gd name="T38" fmla="*/ 73 w 78"/>
                <a:gd name="T39" fmla="*/ 88 h 96"/>
                <a:gd name="T40" fmla="*/ 70 w 78"/>
                <a:gd name="T41" fmla="*/ 90 h 96"/>
                <a:gd name="T42" fmla="*/ 64 w 78"/>
                <a:gd name="T43" fmla="*/ 93 h 96"/>
                <a:gd name="T44" fmla="*/ 54 w 78"/>
                <a:gd name="T45" fmla="*/ 95 h 96"/>
                <a:gd name="T46" fmla="*/ 42 w 78"/>
                <a:gd name="T47" fmla="*/ 96 h 96"/>
                <a:gd name="T48" fmla="*/ 24 w 78"/>
                <a:gd name="T49" fmla="*/ 93 h 96"/>
                <a:gd name="T50" fmla="*/ 11 w 78"/>
                <a:gd name="T51" fmla="*/ 84 h 96"/>
                <a:gd name="T52" fmla="*/ 3 w 78"/>
                <a:gd name="T53" fmla="*/ 69 h 96"/>
                <a:gd name="T54" fmla="*/ 0 w 78"/>
                <a:gd name="T55" fmla="*/ 48 h 96"/>
                <a:gd name="T56" fmla="*/ 3 w 78"/>
                <a:gd name="T57" fmla="*/ 28 h 96"/>
                <a:gd name="T58" fmla="*/ 11 w 78"/>
                <a:gd name="T59" fmla="*/ 13 h 96"/>
                <a:gd name="T60" fmla="*/ 24 w 78"/>
                <a:gd name="T61" fmla="*/ 3 h 96"/>
                <a:gd name="T62" fmla="*/ 41 w 78"/>
                <a:gd name="T63" fmla="*/ 0 h 96"/>
                <a:gd name="T64" fmla="*/ 58 w 78"/>
                <a:gd name="T65" fmla="*/ 4 h 96"/>
                <a:gd name="T66" fmla="*/ 69 w 78"/>
                <a:gd name="T67" fmla="*/ 12 h 96"/>
                <a:gd name="T68" fmla="*/ 76 w 78"/>
                <a:gd name="T69" fmla="*/ 26 h 96"/>
                <a:gd name="T70" fmla="*/ 78 w 78"/>
                <a:gd name="T71" fmla="*/ 41 h 96"/>
                <a:gd name="T72" fmla="*/ 78 w 78"/>
                <a:gd name="T73" fmla="*/ 43 h 96"/>
                <a:gd name="T74" fmla="*/ 66 w 78"/>
                <a:gd name="T75" fmla="*/ 40 h 96"/>
                <a:gd name="T76" fmla="*/ 60 w 78"/>
                <a:gd name="T77" fmla="*/ 18 h 96"/>
                <a:gd name="T78" fmla="*/ 40 w 78"/>
                <a:gd name="T79" fmla="*/ 10 h 96"/>
                <a:gd name="T80" fmla="*/ 28 w 78"/>
                <a:gd name="T81" fmla="*/ 13 h 96"/>
                <a:gd name="T82" fmla="*/ 20 w 78"/>
                <a:gd name="T83" fmla="*/ 19 h 96"/>
                <a:gd name="T84" fmla="*/ 14 w 78"/>
                <a:gd name="T85" fmla="*/ 29 h 96"/>
                <a:gd name="T86" fmla="*/ 12 w 78"/>
                <a:gd name="T87" fmla="*/ 40 h 96"/>
                <a:gd name="T88" fmla="*/ 66 w 78"/>
                <a:gd name="T89" fmla="*/ 4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8" h="96">
                  <a:moveTo>
                    <a:pt x="78" y="43"/>
                  </a:moveTo>
                  <a:cubicBezTo>
                    <a:pt x="78" y="46"/>
                    <a:pt x="78" y="47"/>
                    <a:pt x="76" y="48"/>
                  </a:cubicBezTo>
                  <a:cubicBezTo>
                    <a:pt x="75" y="49"/>
                    <a:pt x="74" y="50"/>
                    <a:pt x="73" y="50"/>
                  </a:cubicBezTo>
                  <a:cubicBezTo>
                    <a:pt x="12" y="50"/>
                    <a:pt x="12" y="50"/>
                    <a:pt x="12" y="50"/>
                  </a:cubicBezTo>
                  <a:cubicBezTo>
                    <a:pt x="12" y="55"/>
                    <a:pt x="13" y="60"/>
                    <a:pt x="14" y="64"/>
                  </a:cubicBezTo>
                  <a:cubicBezTo>
                    <a:pt x="15" y="69"/>
                    <a:pt x="17" y="73"/>
                    <a:pt x="19" y="76"/>
                  </a:cubicBezTo>
                  <a:cubicBezTo>
                    <a:pt x="22" y="79"/>
                    <a:pt x="25" y="81"/>
                    <a:pt x="29" y="83"/>
                  </a:cubicBezTo>
                  <a:cubicBezTo>
                    <a:pt x="33" y="85"/>
                    <a:pt x="38" y="86"/>
                    <a:pt x="44" y="86"/>
                  </a:cubicBezTo>
                  <a:cubicBezTo>
                    <a:pt x="48" y="86"/>
                    <a:pt x="51" y="85"/>
                    <a:pt x="55" y="85"/>
                  </a:cubicBezTo>
                  <a:cubicBezTo>
                    <a:pt x="58" y="84"/>
                    <a:pt x="61" y="83"/>
                    <a:pt x="63" y="82"/>
                  </a:cubicBezTo>
                  <a:cubicBezTo>
                    <a:pt x="66" y="81"/>
                    <a:pt x="68" y="81"/>
                    <a:pt x="69" y="80"/>
                  </a:cubicBezTo>
                  <a:cubicBezTo>
                    <a:pt x="71" y="79"/>
                    <a:pt x="72" y="79"/>
                    <a:pt x="72" y="79"/>
                  </a:cubicBezTo>
                  <a:cubicBezTo>
                    <a:pt x="73" y="79"/>
                    <a:pt x="73" y="79"/>
                    <a:pt x="73" y="79"/>
                  </a:cubicBezTo>
                  <a:cubicBezTo>
                    <a:pt x="74" y="79"/>
                    <a:pt x="74" y="80"/>
                    <a:pt x="74" y="80"/>
                  </a:cubicBezTo>
                  <a:cubicBezTo>
                    <a:pt x="74" y="80"/>
                    <a:pt x="75" y="81"/>
                    <a:pt x="75" y="82"/>
                  </a:cubicBezTo>
                  <a:cubicBezTo>
                    <a:pt x="75" y="82"/>
                    <a:pt x="75" y="83"/>
                    <a:pt x="75" y="84"/>
                  </a:cubicBezTo>
                  <a:cubicBezTo>
                    <a:pt x="75" y="84"/>
                    <a:pt x="75" y="85"/>
                    <a:pt x="75" y="85"/>
                  </a:cubicBezTo>
                  <a:cubicBezTo>
                    <a:pt x="75" y="86"/>
                    <a:pt x="75" y="86"/>
                    <a:pt x="74" y="86"/>
                  </a:cubicBezTo>
                  <a:cubicBezTo>
                    <a:pt x="74" y="87"/>
                    <a:pt x="74" y="87"/>
                    <a:pt x="74" y="88"/>
                  </a:cubicBezTo>
                  <a:cubicBezTo>
                    <a:pt x="74" y="88"/>
                    <a:pt x="74" y="88"/>
                    <a:pt x="73" y="88"/>
                  </a:cubicBezTo>
                  <a:cubicBezTo>
                    <a:pt x="73" y="89"/>
                    <a:pt x="72" y="89"/>
                    <a:pt x="70" y="90"/>
                  </a:cubicBezTo>
                  <a:cubicBezTo>
                    <a:pt x="69" y="91"/>
                    <a:pt x="66" y="92"/>
                    <a:pt x="64" y="93"/>
                  </a:cubicBezTo>
                  <a:cubicBezTo>
                    <a:pt x="61" y="93"/>
                    <a:pt x="58" y="94"/>
                    <a:pt x="54" y="95"/>
                  </a:cubicBezTo>
                  <a:cubicBezTo>
                    <a:pt x="50" y="95"/>
                    <a:pt x="46" y="96"/>
                    <a:pt x="42" y="96"/>
                  </a:cubicBezTo>
                  <a:cubicBezTo>
                    <a:pt x="35" y="96"/>
                    <a:pt x="29" y="95"/>
                    <a:pt x="24" y="93"/>
                  </a:cubicBezTo>
                  <a:cubicBezTo>
                    <a:pt x="19" y="91"/>
                    <a:pt x="14" y="88"/>
                    <a:pt x="11" y="84"/>
                  </a:cubicBezTo>
                  <a:cubicBezTo>
                    <a:pt x="7" y="80"/>
                    <a:pt x="4" y="75"/>
                    <a:pt x="3" y="69"/>
                  </a:cubicBezTo>
                  <a:cubicBezTo>
                    <a:pt x="1" y="63"/>
                    <a:pt x="0" y="56"/>
                    <a:pt x="0" y="48"/>
                  </a:cubicBezTo>
                  <a:cubicBezTo>
                    <a:pt x="0" y="41"/>
                    <a:pt x="1" y="34"/>
                    <a:pt x="3" y="28"/>
                  </a:cubicBezTo>
                  <a:cubicBezTo>
                    <a:pt x="5" y="22"/>
                    <a:pt x="7" y="17"/>
                    <a:pt x="11" y="13"/>
                  </a:cubicBezTo>
                  <a:cubicBezTo>
                    <a:pt x="15" y="9"/>
                    <a:pt x="19" y="6"/>
                    <a:pt x="24" y="3"/>
                  </a:cubicBezTo>
                  <a:cubicBezTo>
                    <a:pt x="29" y="1"/>
                    <a:pt x="35" y="0"/>
                    <a:pt x="41" y="0"/>
                  </a:cubicBezTo>
                  <a:cubicBezTo>
                    <a:pt x="48" y="0"/>
                    <a:pt x="53" y="1"/>
                    <a:pt x="58" y="4"/>
                  </a:cubicBezTo>
                  <a:cubicBezTo>
                    <a:pt x="63" y="6"/>
                    <a:pt x="66" y="9"/>
                    <a:pt x="69" y="12"/>
                  </a:cubicBezTo>
                  <a:cubicBezTo>
                    <a:pt x="73" y="16"/>
                    <a:pt x="75" y="21"/>
                    <a:pt x="76" y="26"/>
                  </a:cubicBezTo>
                  <a:cubicBezTo>
                    <a:pt x="78" y="30"/>
                    <a:pt x="78" y="36"/>
                    <a:pt x="78" y="41"/>
                  </a:cubicBezTo>
                  <a:lnTo>
                    <a:pt x="78" y="43"/>
                  </a:lnTo>
                  <a:close/>
                  <a:moveTo>
                    <a:pt x="66" y="40"/>
                  </a:moveTo>
                  <a:cubicBezTo>
                    <a:pt x="66" y="31"/>
                    <a:pt x="64" y="23"/>
                    <a:pt x="60" y="18"/>
                  </a:cubicBezTo>
                  <a:cubicBezTo>
                    <a:pt x="55" y="13"/>
                    <a:pt x="49" y="10"/>
                    <a:pt x="40" y="10"/>
                  </a:cubicBezTo>
                  <a:cubicBezTo>
                    <a:pt x="36" y="10"/>
                    <a:pt x="32" y="11"/>
                    <a:pt x="28" y="13"/>
                  </a:cubicBezTo>
                  <a:cubicBezTo>
                    <a:pt x="25" y="14"/>
                    <a:pt x="22" y="17"/>
                    <a:pt x="20" y="19"/>
                  </a:cubicBezTo>
                  <a:cubicBezTo>
                    <a:pt x="18" y="22"/>
                    <a:pt x="16" y="25"/>
                    <a:pt x="14" y="29"/>
                  </a:cubicBezTo>
                  <a:cubicBezTo>
                    <a:pt x="13" y="32"/>
                    <a:pt x="13" y="36"/>
                    <a:pt x="12" y="40"/>
                  </a:cubicBezTo>
                  <a:lnTo>
                    <a:pt x="66" y="40"/>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9" name="Freeform 12"/>
            <p:cNvSpPr>
              <a:spLocks/>
            </p:cNvSpPr>
            <p:nvPr/>
          </p:nvSpPr>
          <p:spPr bwMode="auto">
            <a:xfrm>
              <a:off x="6313843" y="5921385"/>
              <a:ext cx="129762" cy="96242"/>
            </a:xfrm>
            <a:custGeom>
              <a:avLst/>
              <a:gdLst>
                <a:gd name="T0" fmla="*/ 126 w 126"/>
                <a:gd name="T1" fmla="*/ 93 h 95"/>
                <a:gd name="T2" fmla="*/ 123 w 126"/>
                <a:gd name="T3" fmla="*/ 95 h 95"/>
                <a:gd name="T4" fmla="*/ 118 w 126"/>
                <a:gd name="T5" fmla="*/ 95 h 95"/>
                <a:gd name="T6" fmla="*/ 115 w 126"/>
                <a:gd name="T7" fmla="*/ 93 h 95"/>
                <a:gd name="T8" fmla="*/ 115 w 126"/>
                <a:gd name="T9" fmla="*/ 38 h 95"/>
                <a:gd name="T10" fmla="*/ 110 w 126"/>
                <a:gd name="T11" fmla="*/ 18 h 95"/>
                <a:gd name="T12" fmla="*/ 95 w 126"/>
                <a:gd name="T13" fmla="*/ 10 h 95"/>
                <a:gd name="T14" fmla="*/ 69 w 126"/>
                <a:gd name="T15" fmla="*/ 29 h 95"/>
                <a:gd name="T16" fmla="*/ 69 w 126"/>
                <a:gd name="T17" fmla="*/ 93 h 95"/>
                <a:gd name="T18" fmla="*/ 66 w 126"/>
                <a:gd name="T19" fmla="*/ 95 h 95"/>
                <a:gd name="T20" fmla="*/ 60 w 126"/>
                <a:gd name="T21" fmla="*/ 95 h 95"/>
                <a:gd name="T22" fmla="*/ 58 w 126"/>
                <a:gd name="T23" fmla="*/ 93 h 95"/>
                <a:gd name="T24" fmla="*/ 57 w 126"/>
                <a:gd name="T25" fmla="*/ 38 h 95"/>
                <a:gd name="T26" fmla="*/ 53 w 126"/>
                <a:gd name="T27" fmla="*/ 18 h 95"/>
                <a:gd name="T28" fmla="*/ 38 w 126"/>
                <a:gd name="T29" fmla="*/ 10 h 95"/>
                <a:gd name="T30" fmla="*/ 12 w 126"/>
                <a:gd name="T31" fmla="*/ 29 h 95"/>
                <a:gd name="T32" fmla="*/ 11 w 126"/>
                <a:gd name="T33" fmla="*/ 93 h 95"/>
                <a:gd name="T34" fmla="*/ 9 w 126"/>
                <a:gd name="T35" fmla="*/ 95 h 95"/>
                <a:gd name="T36" fmla="*/ 3 w 126"/>
                <a:gd name="T37" fmla="*/ 95 h 95"/>
                <a:gd name="T38" fmla="*/ 0 w 126"/>
                <a:gd name="T39" fmla="*/ 93 h 95"/>
                <a:gd name="T40" fmla="*/ 0 w 126"/>
                <a:gd name="T41" fmla="*/ 4 h 95"/>
                <a:gd name="T42" fmla="*/ 1 w 126"/>
                <a:gd name="T43" fmla="*/ 2 h 95"/>
                <a:gd name="T44" fmla="*/ 6 w 126"/>
                <a:gd name="T45" fmla="*/ 1 h 95"/>
                <a:gd name="T46" fmla="*/ 10 w 126"/>
                <a:gd name="T47" fmla="*/ 2 h 95"/>
                <a:gd name="T48" fmla="*/ 11 w 126"/>
                <a:gd name="T49" fmla="*/ 4 h 95"/>
                <a:gd name="T50" fmla="*/ 26 w 126"/>
                <a:gd name="T51" fmla="*/ 4 h 95"/>
                <a:gd name="T52" fmla="*/ 49 w 126"/>
                <a:gd name="T53" fmla="*/ 2 h 95"/>
                <a:gd name="T54" fmla="*/ 63 w 126"/>
                <a:gd name="T55" fmla="*/ 11 h 95"/>
                <a:gd name="T56" fmla="*/ 75 w 126"/>
                <a:gd name="T57" fmla="*/ 10 h 95"/>
                <a:gd name="T58" fmla="*/ 90 w 126"/>
                <a:gd name="T59" fmla="*/ 1 h 95"/>
                <a:gd name="T60" fmla="*/ 111 w 126"/>
                <a:gd name="T61" fmla="*/ 3 h 95"/>
                <a:gd name="T62" fmla="*/ 125 w 126"/>
                <a:gd name="T63" fmla="*/ 23 h 95"/>
                <a:gd name="T64" fmla="*/ 126 w 126"/>
                <a:gd name="T65" fmla="*/ 92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6" h="95">
                  <a:moveTo>
                    <a:pt x="126" y="92"/>
                  </a:moveTo>
                  <a:cubicBezTo>
                    <a:pt x="126" y="93"/>
                    <a:pt x="126" y="93"/>
                    <a:pt x="126" y="93"/>
                  </a:cubicBezTo>
                  <a:cubicBezTo>
                    <a:pt x="126" y="94"/>
                    <a:pt x="126" y="94"/>
                    <a:pt x="125" y="94"/>
                  </a:cubicBezTo>
                  <a:cubicBezTo>
                    <a:pt x="125" y="94"/>
                    <a:pt x="124" y="94"/>
                    <a:pt x="123" y="95"/>
                  </a:cubicBezTo>
                  <a:cubicBezTo>
                    <a:pt x="123" y="95"/>
                    <a:pt x="122" y="95"/>
                    <a:pt x="121" y="95"/>
                  </a:cubicBezTo>
                  <a:cubicBezTo>
                    <a:pt x="119" y="95"/>
                    <a:pt x="118" y="95"/>
                    <a:pt x="118" y="95"/>
                  </a:cubicBezTo>
                  <a:cubicBezTo>
                    <a:pt x="117" y="94"/>
                    <a:pt x="116" y="94"/>
                    <a:pt x="116" y="94"/>
                  </a:cubicBezTo>
                  <a:cubicBezTo>
                    <a:pt x="115" y="94"/>
                    <a:pt x="115" y="94"/>
                    <a:pt x="115" y="93"/>
                  </a:cubicBezTo>
                  <a:cubicBezTo>
                    <a:pt x="115" y="93"/>
                    <a:pt x="115" y="93"/>
                    <a:pt x="115" y="92"/>
                  </a:cubicBezTo>
                  <a:cubicBezTo>
                    <a:pt x="115" y="38"/>
                    <a:pt x="115" y="38"/>
                    <a:pt x="115" y="38"/>
                  </a:cubicBezTo>
                  <a:cubicBezTo>
                    <a:pt x="115" y="34"/>
                    <a:pt x="114" y="30"/>
                    <a:pt x="114" y="26"/>
                  </a:cubicBezTo>
                  <a:cubicBezTo>
                    <a:pt x="113" y="23"/>
                    <a:pt x="112" y="20"/>
                    <a:pt x="110" y="18"/>
                  </a:cubicBezTo>
                  <a:cubicBezTo>
                    <a:pt x="109" y="15"/>
                    <a:pt x="106" y="13"/>
                    <a:pt x="104" y="12"/>
                  </a:cubicBezTo>
                  <a:cubicBezTo>
                    <a:pt x="102" y="11"/>
                    <a:pt x="99" y="10"/>
                    <a:pt x="95" y="10"/>
                  </a:cubicBezTo>
                  <a:cubicBezTo>
                    <a:pt x="91" y="10"/>
                    <a:pt x="87" y="12"/>
                    <a:pt x="83" y="15"/>
                  </a:cubicBezTo>
                  <a:cubicBezTo>
                    <a:pt x="79" y="18"/>
                    <a:pt x="74" y="23"/>
                    <a:pt x="69" y="29"/>
                  </a:cubicBezTo>
                  <a:cubicBezTo>
                    <a:pt x="69" y="92"/>
                    <a:pt x="69" y="92"/>
                    <a:pt x="69" y="92"/>
                  </a:cubicBezTo>
                  <a:cubicBezTo>
                    <a:pt x="69" y="93"/>
                    <a:pt x="69" y="93"/>
                    <a:pt x="69" y="93"/>
                  </a:cubicBezTo>
                  <a:cubicBezTo>
                    <a:pt x="69" y="94"/>
                    <a:pt x="68" y="94"/>
                    <a:pt x="68" y="94"/>
                  </a:cubicBezTo>
                  <a:cubicBezTo>
                    <a:pt x="67" y="94"/>
                    <a:pt x="67" y="94"/>
                    <a:pt x="66" y="95"/>
                  </a:cubicBezTo>
                  <a:cubicBezTo>
                    <a:pt x="65" y="95"/>
                    <a:pt x="64" y="95"/>
                    <a:pt x="63" y="95"/>
                  </a:cubicBezTo>
                  <a:cubicBezTo>
                    <a:pt x="62" y="95"/>
                    <a:pt x="61" y="95"/>
                    <a:pt x="60" y="95"/>
                  </a:cubicBezTo>
                  <a:cubicBezTo>
                    <a:pt x="60" y="94"/>
                    <a:pt x="59" y="94"/>
                    <a:pt x="59" y="94"/>
                  </a:cubicBezTo>
                  <a:cubicBezTo>
                    <a:pt x="58" y="94"/>
                    <a:pt x="58" y="94"/>
                    <a:pt x="58" y="93"/>
                  </a:cubicBezTo>
                  <a:cubicBezTo>
                    <a:pt x="58" y="93"/>
                    <a:pt x="57" y="93"/>
                    <a:pt x="57" y="92"/>
                  </a:cubicBezTo>
                  <a:cubicBezTo>
                    <a:pt x="57" y="38"/>
                    <a:pt x="57" y="38"/>
                    <a:pt x="57" y="38"/>
                  </a:cubicBezTo>
                  <a:cubicBezTo>
                    <a:pt x="57" y="34"/>
                    <a:pt x="57" y="30"/>
                    <a:pt x="56" y="26"/>
                  </a:cubicBezTo>
                  <a:cubicBezTo>
                    <a:pt x="56" y="23"/>
                    <a:pt x="54" y="20"/>
                    <a:pt x="53" y="18"/>
                  </a:cubicBezTo>
                  <a:cubicBezTo>
                    <a:pt x="51" y="15"/>
                    <a:pt x="49" y="13"/>
                    <a:pt x="47" y="12"/>
                  </a:cubicBezTo>
                  <a:cubicBezTo>
                    <a:pt x="44" y="11"/>
                    <a:pt x="41" y="10"/>
                    <a:pt x="38" y="10"/>
                  </a:cubicBezTo>
                  <a:cubicBezTo>
                    <a:pt x="34" y="10"/>
                    <a:pt x="30" y="12"/>
                    <a:pt x="25" y="15"/>
                  </a:cubicBezTo>
                  <a:cubicBezTo>
                    <a:pt x="21" y="18"/>
                    <a:pt x="17" y="23"/>
                    <a:pt x="12" y="29"/>
                  </a:cubicBezTo>
                  <a:cubicBezTo>
                    <a:pt x="12" y="92"/>
                    <a:pt x="12" y="92"/>
                    <a:pt x="12" y="92"/>
                  </a:cubicBezTo>
                  <a:cubicBezTo>
                    <a:pt x="12" y="93"/>
                    <a:pt x="12" y="93"/>
                    <a:pt x="11" y="93"/>
                  </a:cubicBezTo>
                  <a:cubicBezTo>
                    <a:pt x="11" y="94"/>
                    <a:pt x="11" y="94"/>
                    <a:pt x="10" y="94"/>
                  </a:cubicBezTo>
                  <a:cubicBezTo>
                    <a:pt x="10" y="94"/>
                    <a:pt x="9" y="94"/>
                    <a:pt x="9" y="95"/>
                  </a:cubicBezTo>
                  <a:cubicBezTo>
                    <a:pt x="8" y="95"/>
                    <a:pt x="7" y="95"/>
                    <a:pt x="6" y="95"/>
                  </a:cubicBezTo>
                  <a:cubicBezTo>
                    <a:pt x="5" y="95"/>
                    <a:pt x="4" y="95"/>
                    <a:pt x="3" y="95"/>
                  </a:cubicBezTo>
                  <a:cubicBezTo>
                    <a:pt x="2" y="94"/>
                    <a:pt x="2" y="94"/>
                    <a:pt x="1" y="94"/>
                  </a:cubicBezTo>
                  <a:cubicBezTo>
                    <a:pt x="1" y="94"/>
                    <a:pt x="0" y="94"/>
                    <a:pt x="0" y="93"/>
                  </a:cubicBezTo>
                  <a:cubicBezTo>
                    <a:pt x="0" y="93"/>
                    <a:pt x="0" y="93"/>
                    <a:pt x="0" y="92"/>
                  </a:cubicBezTo>
                  <a:cubicBezTo>
                    <a:pt x="0" y="4"/>
                    <a:pt x="0" y="4"/>
                    <a:pt x="0" y="4"/>
                  </a:cubicBezTo>
                  <a:cubicBezTo>
                    <a:pt x="0" y="3"/>
                    <a:pt x="0" y="3"/>
                    <a:pt x="0" y="3"/>
                  </a:cubicBezTo>
                  <a:cubicBezTo>
                    <a:pt x="0" y="2"/>
                    <a:pt x="1" y="2"/>
                    <a:pt x="1" y="2"/>
                  </a:cubicBezTo>
                  <a:cubicBezTo>
                    <a:pt x="2" y="2"/>
                    <a:pt x="2" y="2"/>
                    <a:pt x="3" y="1"/>
                  </a:cubicBezTo>
                  <a:cubicBezTo>
                    <a:pt x="4" y="1"/>
                    <a:pt x="5" y="1"/>
                    <a:pt x="6" y="1"/>
                  </a:cubicBezTo>
                  <a:cubicBezTo>
                    <a:pt x="7" y="1"/>
                    <a:pt x="8" y="1"/>
                    <a:pt x="8" y="1"/>
                  </a:cubicBezTo>
                  <a:cubicBezTo>
                    <a:pt x="9" y="2"/>
                    <a:pt x="10" y="2"/>
                    <a:pt x="10" y="2"/>
                  </a:cubicBezTo>
                  <a:cubicBezTo>
                    <a:pt x="10" y="2"/>
                    <a:pt x="11" y="2"/>
                    <a:pt x="11" y="3"/>
                  </a:cubicBezTo>
                  <a:cubicBezTo>
                    <a:pt x="11" y="3"/>
                    <a:pt x="11" y="3"/>
                    <a:pt x="11" y="4"/>
                  </a:cubicBezTo>
                  <a:cubicBezTo>
                    <a:pt x="11" y="16"/>
                    <a:pt x="11" y="16"/>
                    <a:pt x="11" y="16"/>
                  </a:cubicBezTo>
                  <a:cubicBezTo>
                    <a:pt x="16" y="11"/>
                    <a:pt x="21" y="7"/>
                    <a:pt x="26" y="4"/>
                  </a:cubicBezTo>
                  <a:cubicBezTo>
                    <a:pt x="30" y="1"/>
                    <a:pt x="35" y="0"/>
                    <a:pt x="39" y="0"/>
                  </a:cubicBezTo>
                  <a:cubicBezTo>
                    <a:pt x="43" y="0"/>
                    <a:pt x="46" y="1"/>
                    <a:pt x="49" y="2"/>
                  </a:cubicBezTo>
                  <a:cubicBezTo>
                    <a:pt x="52" y="2"/>
                    <a:pt x="55" y="4"/>
                    <a:pt x="57" y="5"/>
                  </a:cubicBezTo>
                  <a:cubicBezTo>
                    <a:pt x="59" y="7"/>
                    <a:pt x="61" y="9"/>
                    <a:pt x="63" y="11"/>
                  </a:cubicBezTo>
                  <a:cubicBezTo>
                    <a:pt x="64" y="13"/>
                    <a:pt x="65" y="16"/>
                    <a:pt x="66" y="18"/>
                  </a:cubicBezTo>
                  <a:cubicBezTo>
                    <a:pt x="69" y="15"/>
                    <a:pt x="72" y="12"/>
                    <a:pt x="75" y="10"/>
                  </a:cubicBezTo>
                  <a:cubicBezTo>
                    <a:pt x="78" y="7"/>
                    <a:pt x="80" y="6"/>
                    <a:pt x="83" y="4"/>
                  </a:cubicBezTo>
                  <a:cubicBezTo>
                    <a:pt x="85" y="3"/>
                    <a:pt x="88" y="2"/>
                    <a:pt x="90" y="1"/>
                  </a:cubicBezTo>
                  <a:cubicBezTo>
                    <a:pt x="92" y="1"/>
                    <a:pt x="94" y="0"/>
                    <a:pt x="97" y="0"/>
                  </a:cubicBezTo>
                  <a:cubicBezTo>
                    <a:pt x="102" y="0"/>
                    <a:pt x="107" y="1"/>
                    <a:pt x="111" y="3"/>
                  </a:cubicBezTo>
                  <a:cubicBezTo>
                    <a:pt x="115" y="5"/>
                    <a:pt x="118" y="8"/>
                    <a:pt x="120" y="11"/>
                  </a:cubicBezTo>
                  <a:cubicBezTo>
                    <a:pt x="122" y="14"/>
                    <a:pt x="124" y="18"/>
                    <a:pt x="125" y="23"/>
                  </a:cubicBezTo>
                  <a:cubicBezTo>
                    <a:pt x="126" y="27"/>
                    <a:pt x="126" y="32"/>
                    <a:pt x="126" y="37"/>
                  </a:cubicBezTo>
                  <a:lnTo>
                    <a:pt x="126" y="92"/>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20" name="Freeform 13"/>
            <p:cNvSpPr>
              <a:spLocks noEditPoints="1"/>
            </p:cNvSpPr>
            <p:nvPr/>
          </p:nvSpPr>
          <p:spPr bwMode="auto">
            <a:xfrm>
              <a:off x="6467342" y="5879473"/>
              <a:ext cx="77541" cy="138155"/>
            </a:xfrm>
            <a:custGeom>
              <a:avLst/>
              <a:gdLst>
                <a:gd name="T0" fmla="*/ 77 w 77"/>
                <a:gd name="T1" fmla="*/ 89 h 138"/>
                <a:gd name="T2" fmla="*/ 75 w 77"/>
                <a:gd name="T3" fmla="*/ 109 h 138"/>
                <a:gd name="T4" fmla="*/ 67 w 77"/>
                <a:gd name="T5" fmla="*/ 125 h 138"/>
                <a:gd name="T6" fmla="*/ 55 w 77"/>
                <a:gd name="T7" fmla="*/ 134 h 138"/>
                <a:gd name="T8" fmla="*/ 39 w 77"/>
                <a:gd name="T9" fmla="*/ 138 h 138"/>
                <a:gd name="T10" fmla="*/ 31 w 77"/>
                <a:gd name="T11" fmla="*/ 137 h 138"/>
                <a:gd name="T12" fmla="*/ 25 w 77"/>
                <a:gd name="T13" fmla="*/ 134 h 138"/>
                <a:gd name="T14" fmla="*/ 18 w 77"/>
                <a:gd name="T15" fmla="*/ 130 h 138"/>
                <a:gd name="T16" fmla="*/ 10 w 77"/>
                <a:gd name="T17" fmla="*/ 123 h 138"/>
                <a:gd name="T18" fmla="*/ 10 w 77"/>
                <a:gd name="T19" fmla="*/ 134 h 138"/>
                <a:gd name="T20" fmla="*/ 10 w 77"/>
                <a:gd name="T21" fmla="*/ 135 h 138"/>
                <a:gd name="T22" fmla="*/ 9 w 77"/>
                <a:gd name="T23" fmla="*/ 136 h 138"/>
                <a:gd name="T24" fmla="*/ 7 w 77"/>
                <a:gd name="T25" fmla="*/ 137 h 138"/>
                <a:gd name="T26" fmla="*/ 5 w 77"/>
                <a:gd name="T27" fmla="*/ 137 h 138"/>
                <a:gd name="T28" fmla="*/ 2 w 77"/>
                <a:gd name="T29" fmla="*/ 137 h 138"/>
                <a:gd name="T30" fmla="*/ 1 w 77"/>
                <a:gd name="T31" fmla="*/ 136 h 138"/>
                <a:gd name="T32" fmla="*/ 0 w 77"/>
                <a:gd name="T33" fmla="*/ 135 h 138"/>
                <a:gd name="T34" fmla="*/ 0 w 77"/>
                <a:gd name="T35" fmla="*/ 134 h 138"/>
                <a:gd name="T36" fmla="*/ 0 w 77"/>
                <a:gd name="T37" fmla="*/ 3 h 138"/>
                <a:gd name="T38" fmla="*/ 0 w 77"/>
                <a:gd name="T39" fmla="*/ 1 h 138"/>
                <a:gd name="T40" fmla="*/ 1 w 77"/>
                <a:gd name="T41" fmla="*/ 1 h 138"/>
                <a:gd name="T42" fmla="*/ 3 w 77"/>
                <a:gd name="T43" fmla="*/ 0 h 138"/>
                <a:gd name="T44" fmla="*/ 5 w 77"/>
                <a:gd name="T45" fmla="*/ 0 h 138"/>
                <a:gd name="T46" fmla="*/ 8 w 77"/>
                <a:gd name="T47" fmla="*/ 0 h 138"/>
                <a:gd name="T48" fmla="*/ 10 w 77"/>
                <a:gd name="T49" fmla="*/ 1 h 138"/>
                <a:gd name="T50" fmla="*/ 11 w 77"/>
                <a:gd name="T51" fmla="*/ 1 h 138"/>
                <a:gd name="T52" fmla="*/ 11 w 77"/>
                <a:gd name="T53" fmla="*/ 3 h 138"/>
                <a:gd name="T54" fmla="*/ 11 w 77"/>
                <a:gd name="T55" fmla="*/ 58 h 138"/>
                <a:gd name="T56" fmla="*/ 19 w 77"/>
                <a:gd name="T57" fmla="*/ 50 h 138"/>
                <a:gd name="T58" fmla="*/ 27 w 77"/>
                <a:gd name="T59" fmla="*/ 46 h 138"/>
                <a:gd name="T60" fmla="*/ 34 w 77"/>
                <a:gd name="T61" fmla="*/ 43 h 138"/>
                <a:gd name="T62" fmla="*/ 41 w 77"/>
                <a:gd name="T63" fmla="*/ 42 h 138"/>
                <a:gd name="T64" fmla="*/ 58 w 77"/>
                <a:gd name="T65" fmla="*/ 46 h 138"/>
                <a:gd name="T66" fmla="*/ 69 w 77"/>
                <a:gd name="T67" fmla="*/ 56 h 138"/>
                <a:gd name="T68" fmla="*/ 75 w 77"/>
                <a:gd name="T69" fmla="*/ 71 h 138"/>
                <a:gd name="T70" fmla="*/ 77 w 77"/>
                <a:gd name="T71" fmla="*/ 89 h 138"/>
                <a:gd name="T72" fmla="*/ 65 w 77"/>
                <a:gd name="T73" fmla="*/ 91 h 138"/>
                <a:gd name="T74" fmla="*/ 64 w 77"/>
                <a:gd name="T75" fmla="*/ 76 h 138"/>
                <a:gd name="T76" fmla="*/ 60 w 77"/>
                <a:gd name="T77" fmla="*/ 64 h 138"/>
                <a:gd name="T78" fmla="*/ 52 w 77"/>
                <a:gd name="T79" fmla="*/ 55 h 138"/>
                <a:gd name="T80" fmla="*/ 40 w 77"/>
                <a:gd name="T81" fmla="*/ 52 h 138"/>
                <a:gd name="T82" fmla="*/ 34 w 77"/>
                <a:gd name="T83" fmla="*/ 53 h 138"/>
                <a:gd name="T84" fmla="*/ 27 w 77"/>
                <a:gd name="T85" fmla="*/ 56 h 138"/>
                <a:gd name="T86" fmla="*/ 19 w 77"/>
                <a:gd name="T87" fmla="*/ 62 h 138"/>
                <a:gd name="T88" fmla="*/ 11 w 77"/>
                <a:gd name="T89" fmla="*/ 71 h 138"/>
                <a:gd name="T90" fmla="*/ 11 w 77"/>
                <a:gd name="T91" fmla="*/ 110 h 138"/>
                <a:gd name="T92" fmla="*/ 26 w 77"/>
                <a:gd name="T93" fmla="*/ 123 h 138"/>
                <a:gd name="T94" fmla="*/ 40 w 77"/>
                <a:gd name="T95" fmla="*/ 128 h 138"/>
                <a:gd name="T96" fmla="*/ 51 w 77"/>
                <a:gd name="T97" fmla="*/ 125 h 138"/>
                <a:gd name="T98" fmla="*/ 59 w 77"/>
                <a:gd name="T99" fmla="*/ 116 h 138"/>
                <a:gd name="T100" fmla="*/ 63 w 77"/>
                <a:gd name="T101" fmla="*/ 104 h 138"/>
                <a:gd name="T102" fmla="*/ 65 w 77"/>
                <a:gd name="T103" fmla="*/ 9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7" h="138">
                  <a:moveTo>
                    <a:pt x="77" y="89"/>
                  </a:moveTo>
                  <a:cubicBezTo>
                    <a:pt x="77" y="96"/>
                    <a:pt x="76" y="103"/>
                    <a:pt x="75" y="109"/>
                  </a:cubicBezTo>
                  <a:cubicBezTo>
                    <a:pt x="73" y="115"/>
                    <a:pt x="71" y="120"/>
                    <a:pt x="67" y="125"/>
                  </a:cubicBezTo>
                  <a:cubicBezTo>
                    <a:pt x="64" y="129"/>
                    <a:pt x="60" y="132"/>
                    <a:pt x="55" y="134"/>
                  </a:cubicBezTo>
                  <a:cubicBezTo>
                    <a:pt x="51" y="137"/>
                    <a:pt x="45" y="138"/>
                    <a:pt x="39" y="138"/>
                  </a:cubicBezTo>
                  <a:cubicBezTo>
                    <a:pt x="36" y="138"/>
                    <a:pt x="34" y="138"/>
                    <a:pt x="31" y="137"/>
                  </a:cubicBezTo>
                  <a:cubicBezTo>
                    <a:pt x="29" y="136"/>
                    <a:pt x="27" y="136"/>
                    <a:pt x="25" y="134"/>
                  </a:cubicBezTo>
                  <a:cubicBezTo>
                    <a:pt x="22" y="133"/>
                    <a:pt x="20" y="132"/>
                    <a:pt x="18" y="130"/>
                  </a:cubicBezTo>
                  <a:cubicBezTo>
                    <a:pt x="16" y="128"/>
                    <a:pt x="13" y="125"/>
                    <a:pt x="10" y="123"/>
                  </a:cubicBezTo>
                  <a:cubicBezTo>
                    <a:pt x="10" y="134"/>
                    <a:pt x="10" y="134"/>
                    <a:pt x="10" y="134"/>
                  </a:cubicBezTo>
                  <a:cubicBezTo>
                    <a:pt x="10" y="135"/>
                    <a:pt x="10" y="135"/>
                    <a:pt x="10" y="135"/>
                  </a:cubicBezTo>
                  <a:cubicBezTo>
                    <a:pt x="10" y="136"/>
                    <a:pt x="10" y="136"/>
                    <a:pt x="9" y="136"/>
                  </a:cubicBezTo>
                  <a:cubicBezTo>
                    <a:pt x="9" y="136"/>
                    <a:pt x="8" y="137"/>
                    <a:pt x="7" y="137"/>
                  </a:cubicBezTo>
                  <a:cubicBezTo>
                    <a:pt x="7" y="137"/>
                    <a:pt x="6" y="137"/>
                    <a:pt x="5" y="137"/>
                  </a:cubicBezTo>
                  <a:cubicBezTo>
                    <a:pt x="4" y="137"/>
                    <a:pt x="3" y="137"/>
                    <a:pt x="2" y="137"/>
                  </a:cubicBezTo>
                  <a:cubicBezTo>
                    <a:pt x="2" y="137"/>
                    <a:pt x="1" y="136"/>
                    <a:pt x="1" y="136"/>
                  </a:cubicBezTo>
                  <a:cubicBezTo>
                    <a:pt x="0" y="136"/>
                    <a:pt x="0" y="136"/>
                    <a:pt x="0" y="135"/>
                  </a:cubicBezTo>
                  <a:cubicBezTo>
                    <a:pt x="0" y="135"/>
                    <a:pt x="0" y="135"/>
                    <a:pt x="0" y="134"/>
                  </a:cubicBezTo>
                  <a:cubicBezTo>
                    <a:pt x="0" y="3"/>
                    <a:pt x="0" y="3"/>
                    <a:pt x="0" y="3"/>
                  </a:cubicBezTo>
                  <a:cubicBezTo>
                    <a:pt x="0" y="2"/>
                    <a:pt x="0" y="2"/>
                    <a:pt x="0" y="1"/>
                  </a:cubicBezTo>
                  <a:cubicBezTo>
                    <a:pt x="0" y="1"/>
                    <a:pt x="0" y="1"/>
                    <a:pt x="1" y="1"/>
                  </a:cubicBezTo>
                  <a:cubicBezTo>
                    <a:pt x="1" y="0"/>
                    <a:pt x="2" y="0"/>
                    <a:pt x="3" y="0"/>
                  </a:cubicBezTo>
                  <a:cubicBezTo>
                    <a:pt x="3" y="0"/>
                    <a:pt x="4" y="0"/>
                    <a:pt x="5" y="0"/>
                  </a:cubicBezTo>
                  <a:cubicBezTo>
                    <a:pt x="7" y="0"/>
                    <a:pt x="8" y="0"/>
                    <a:pt x="8" y="0"/>
                  </a:cubicBezTo>
                  <a:cubicBezTo>
                    <a:pt x="9" y="0"/>
                    <a:pt x="10" y="0"/>
                    <a:pt x="10" y="1"/>
                  </a:cubicBezTo>
                  <a:cubicBezTo>
                    <a:pt x="11" y="1"/>
                    <a:pt x="11" y="1"/>
                    <a:pt x="11" y="1"/>
                  </a:cubicBezTo>
                  <a:cubicBezTo>
                    <a:pt x="11" y="2"/>
                    <a:pt x="11" y="2"/>
                    <a:pt x="11" y="3"/>
                  </a:cubicBezTo>
                  <a:cubicBezTo>
                    <a:pt x="11" y="58"/>
                    <a:pt x="11" y="58"/>
                    <a:pt x="11" y="58"/>
                  </a:cubicBezTo>
                  <a:cubicBezTo>
                    <a:pt x="14" y="55"/>
                    <a:pt x="17" y="52"/>
                    <a:pt x="19" y="50"/>
                  </a:cubicBezTo>
                  <a:cubicBezTo>
                    <a:pt x="22" y="48"/>
                    <a:pt x="24" y="47"/>
                    <a:pt x="27" y="46"/>
                  </a:cubicBezTo>
                  <a:cubicBezTo>
                    <a:pt x="29" y="44"/>
                    <a:pt x="32" y="44"/>
                    <a:pt x="34" y="43"/>
                  </a:cubicBezTo>
                  <a:cubicBezTo>
                    <a:pt x="36" y="42"/>
                    <a:pt x="39" y="42"/>
                    <a:pt x="41" y="42"/>
                  </a:cubicBezTo>
                  <a:cubicBezTo>
                    <a:pt x="48" y="42"/>
                    <a:pt x="53" y="43"/>
                    <a:pt x="58" y="46"/>
                  </a:cubicBezTo>
                  <a:cubicBezTo>
                    <a:pt x="62" y="48"/>
                    <a:pt x="66" y="52"/>
                    <a:pt x="69" y="56"/>
                  </a:cubicBezTo>
                  <a:cubicBezTo>
                    <a:pt x="72" y="60"/>
                    <a:pt x="74" y="65"/>
                    <a:pt x="75" y="71"/>
                  </a:cubicBezTo>
                  <a:cubicBezTo>
                    <a:pt x="76" y="76"/>
                    <a:pt x="77" y="83"/>
                    <a:pt x="77" y="89"/>
                  </a:cubicBezTo>
                  <a:close/>
                  <a:moveTo>
                    <a:pt x="65" y="91"/>
                  </a:moveTo>
                  <a:cubicBezTo>
                    <a:pt x="65" y="86"/>
                    <a:pt x="64" y="81"/>
                    <a:pt x="64" y="76"/>
                  </a:cubicBezTo>
                  <a:cubicBezTo>
                    <a:pt x="63" y="72"/>
                    <a:pt x="62" y="68"/>
                    <a:pt x="60" y="64"/>
                  </a:cubicBezTo>
                  <a:cubicBezTo>
                    <a:pt x="58" y="61"/>
                    <a:pt x="55" y="58"/>
                    <a:pt x="52" y="55"/>
                  </a:cubicBezTo>
                  <a:cubicBezTo>
                    <a:pt x="49" y="53"/>
                    <a:pt x="45" y="52"/>
                    <a:pt x="40" y="52"/>
                  </a:cubicBezTo>
                  <a:cubicBezTo>
                    <a:pt x="38" y="52"/>
                    <a:pt x="36" y="53"/>
                    <a:pt x="34" y="53"/>
                  </a:cubicBezTo>
                  <a:cubicBezTo>
                    <a:pt x="31" y="54"/>
                    <a:pt x="29" y="55"/>
                    <a:pt x="27" y="56"/>
                  </a:cubicBezTo>
                  <a:cubicBezTo>
                    <a:pt x="24" y="58"/>
                    <a:pt x="22" y="60"/>
                    <a:pt x="19" y="62"/>
                  </a:cubicBezTo>
                  <a:cubicBezTo>
                    <a:pt x="17" y="65"/>
                    <a:pt x="14" y="68"/>
                    <a:pt x="11" y="71"/>
                  </a:cubicBezTo>
                  <a:cubicBezTo>
                    <a:pt x="11" y="110"/>
                    <a:pt x="11" y="110"/>
                    <a:pt x="11" y="110"/>
                  </a:cubicBezTo>
                  <a:cubicBezTo>
                    <a:pt x="16" y="115"/>
                    <a:pt x="21" y="120"/>
                    <a:pt x="26" y="123"/>
                  </a:cubicBezTo>
                  <a:cubicBezTo>
                    <a:pt x="30" y="126"/>
                    <a:pt x="35" y="128"/>
                    <a:pt x="40" y="128"/>
                  </a:cubicBezTo>
                  <a:cubicBezTo>
                    <a:pt x="44" y="128"/>
                    <a:pt x="48" y="127"/>
                    <a:pt x="51" y="125"/>
                  </a:cubicBezTo>
                  <a:cubicBezTo>
                    <a:pt x="54" y="122"/>
                    <a:pt x="57" y="120"/>
                    <a:pt x="59" y="116"/>
                  </a:cubicBezTo>
                  <a:cubicBezTo>
                    <a:pt x="61" y="113"/>
                    <a:pt x="63" y="109"/>
                    <a:pt x="63" y="104"/>
                  </a:cubicBezTo>
                  <a:cubicBezTo>
                    <a:pt x="64" y="100"/>
                    <a:pt x="65" y="95"/>
                    <a:pt x="65" y="91"/>
                  </a:cubicBez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21" name="Freeform 14"/>
            <p:cNvSpPr>
              <a:spLocks noEditPoints="1"/>
            </p:cNvSpPr>
            <p:nvPr/>
          </p:nvSpPr>
          <p:spPr bwMode="auto">
            <a:xfrm>
              <a:off x="6555960" y="5921385"/>
              <a:ext cx="80706" cy="96242"/>
            </a:xfrm>
            <a:custGeom>
              <a:avLst/>
              <a:gdLst>
                <a:gd name="T0" fmla="*/ 78 w 78"/>
                <a:gd name="T1" fmla="*/ 43 h 96"/>
                <a:gd name="T2" fmla="*/ 76 w 78"/>
                <a:gd name="T3" fmla="*/ 48 h 96"/>
                <a:gd name="T4" fmla="*/ 73 w 78"/>
                <a:gd name="T5" fmla="*/ 50 h 96"/>
                <a:gd name="T6" fmla="*/ 12 w 78"/>
                <a:gd name="T7" fmla="*/ 50 h 96"/>
                <a:gd name="T8" fmla="*/ 14 w 78"/>
                <a:gd name="T9" fmla="*/ 64 h 96"/>
                <a:gd name="T10" fmla="*/ 19 w 78"/>
                <a:gd name="T11" fmla="*/ 76 h 96"/>
                <a:gd name="T12" fmla="*/ 29 w 78"/>
                <a:gd name="T13" fmla="*/ 83 h 96"/>
                <a:gd name="T14" fmla="*/ 44 w 78"/>
                <a:gd name="T15" fmla="*/ 86 h 96"/>
                <a:gd name="T16" fmla="*/ 55 w 78"/>
                <a:gd name="T17" fmla="*/ 85 h 96"/>
                <a:gd name="T18" fmla="*/ 63 w 78"/>
                <a:gd name="T19" fmla="*/ 82 h 96"/>
                <a:gd name="T20" fmla="*/ 69 w 78"/>
                <a:gd name="T21" fmla="*/ 80 h 96"/>
                <a:gd name="T22" fmla="*/ 72 w 78"/>
                <a:gd name="T23" fmla="*/ 79 h 96"/>
                <a:gd name="T24" fmla="*/ 73 w 78"/>
                <a:gd name="T25" fmla="*/ 79 h 96"/>
                <a:gd name="T26" fmla="*/ 74 w 78"/>
                <a:gd name="T27" fmla="*/ 80 h 96"/>
                <a:gd name="T28" fmla="*/ 75 w 78"/>
                <a:gd name="T29" fmla="*/ 82 h 96"/>
                <a:gd name="T30" fmla="*/ 75 w 78"/>
                <a:gd name="T31" fmla="*/ 84 h 96"/>
                <a:gd name="T32" fmla="*/ 75 w 78"/>
                <a:gd name="T33" fmla="*/ 85 h 96"/>
                <a:gd name="T34" fmla="*/ 74 w 78"/>
                <a:gd name="T35" fmla="*/ 86 h 96"/>
                <a:gd name="T36" fmla="*/ 74 w 78"/>
                <a:gd name="T37" fmla="*/ 88 h 96"/>
                <a:gd name="T38" fmla="*/ 73 w 78"/>
                <a:gd name="T39" fmla="*/ 88 h 96"/>
                <a:gd name="T40" fmla="*/ 70 w 78"/>
                <a:gd name="T41" fmla="*/ 90 h 96"/>
                <a:gd name="T42" fmla="*/ 63 w 78"/>
                <a:gd name="T43" fmla="*/ 93 h 96"/>
                <a:gd name="T44" fmla="*/ 54 w 78"/>
                <a:gd name="T45" fmla="*/ 95 h 96"/>
                <a:gd name="T46" fmla="*/ 42 w 78"/>
                <a:gd name="T47" fmla="*/ 96 h 96"/>
                <a:gd name="T48" fmla="*/ 24 w 78"/>
                <a:gd name="T49" fmla="*/ 93 h 96"/>
                <a:gd name="T50" fmla="*/ 11 w 78"/>
                <a:gd name="T51" fmla="*/ 84 h 96"/>
                <a:gd name="T52" fmla="*/ 3 w 78"/>
                <a:gd name="T53" fmla="*/ 69 h 96"/>
                <a:gd name="T54" fmla="*/ 0 w 78"/>
                <a:gd name="T55" fmla="*/ 48 h 96"/>
                <a:gd name="T56" fmla="*/ 3 w 78"/>
                <a:gd name="T57" fmla="*/ 28 h 96"/>
                <a:gd name="T58" fmla="*/ 11 w 78"/>
                <a:gd name="T59" fmla="*/ 13 h 96"/>
                <a:gd name="T60" fmla="*/ 24 w 78"/>
                <a:gd name="T61" fmla="*/ 3 h 96"/>
                <a:gd name="T62" fmla="*/ 41 w 78"/>
                <a:gd name="T63" fmla="*/ 0 h 96"/>
                <a:gd name="T64" fmla="*/ 58 w 78"/>
                <a:gd name="T65" fmla="*/ 4 h 96"/>
                <a:gd name="T66" fmla="*/ 69 w 78"/>
                <a:gd name="T67" fmla="*/ 12 h 96"/>
                <a:gd name="T68" fmla="*/ 76 w 78"/>
                <a:gd name="T69" fmla="*/ 26 h 96"/>
                <a:gd name="T70" fmla="*/ 78 w 78"/>
                <a:gd name="T71" fmla="*/ 41 h 96"/>
                <a:gd name="T72" fmla="*/ 78 w 78"/>
                <a:gd name="T73" fmla="*/ 43 h 96"/>
                <a:gd name="T74" fmla="*/ 66 w 78"/>
                <a:gd name="T75" fmla="*/ 40 h 96"/>
                <a:gd name="T76" fmla="*/ 60 w 78"/>
                <a:gd name="T77" fmla="*/ 18 h 96"/>
                <a:gd name="T78" fmla="*/ 40 w 78"/>
                <a:gd name="T79" fmla="*/ 10 h 96"/>
                <a:gd name="T80" fmla="*/ 28 w 78"/>
                <a:gd name="T81" fmla="*/ 13 h 96"/>
                <a:gd name="T82" fmla="*/ 20 w 78"/>
                <a:gd name="T83" fmla="*/ 19 h 96"/>
                <a:gd name="T84" fmla="*/ 14 w 78"/>
                <a:gd name="T85" fmla="*/ 29 h 96"/>
                <a:gd name="T86" fmla="*/ 12 w 78"/>
                <a:gd name="T87" fmla="*/ 40 h 96"/>
                <a:gd name="T88" fmla="*/ 66 w 78"/>
                <a:gd name="T89" fmla="*/ 4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8" h="96">
                  <a:moveTo>
                    <a:pt x="78" y="43"/>
                  </a:moveTo>
                  <a:cubicBezTo>
                    <a:pt x="78" y="46"/>
                    <a:pt x="78" y="47"/>
                    <a:pt x="76" y="48"/>
                  </a:cubicBezTo>
                  <a:cubicBezTo>
                    <a:pt x="75" y="49"/>
                    <a:pt x="74" y="50"/>
                    <a:pt x="73" y="50"/>
                  </a:cubicBezTo>
                  <a:cubicBezTo>
                    <a:pt x="12" y="50"/>
                    <a:pt x="12" y="50"/>
                    <a:pt x="12" y="50"/>
                  </a:cubicBezTo>
                  <a:cubicBezTo>
                    <a:pt x="12" y="55"/>
                    <a:pt x="13" y="60"/>
                    <a:pt x="14" y="64"/>
                  </a:cubicBezTo>
                  <a:cubicBezTo>
                    <a:pt x="15" y="69"/>
                    <a:pt x="17" y="73"/>
                    <a:pt x="19" y="76"/>
                  </a:cubicBezTo>
                  <a:cubicBezTo>
                    <a:pt x="22" y="79"/>
                    <a:pt x="25" y="81"/>
                    <a:pt x="29" y="83"/>
                  </a:cubicBezTo>
                  <a:cubicBezTo>
                    <a:pt x="33" y="85"/>
                    <a:pt x="38" y="86"/>
                    <a:pt x="44" y="86"/>
                  </a:cubicBezTo>
                  <a:cubicBezTo>
                    <a:pt x="48" y="86"/>
                    <a:pt x="51" y="85"/>
                    <a:pt x="55" y="85"/>
                  </a:cubicBezTo>
                  <a:cubicBezTo>
                    <a:pt x="58" y="84"/>
                    <a:pt x="61" y="83"/>
                    <a:pt x="63" y="82"/>
                  </a:cubicBezTo>
                  <a:cubicBezTo>
                    <a:pt x="66" y="81"/>
                    <a:pt x="67" y="81"/>
                    <a:pt x="69" y="80"/>
                  </a:cubicBezTo>
                  <a:cubicBezTo>
                    <a:pt x="71" y="79"/>
                    <a:pt x="72" y="79"/>
                    <a:pt x="72" y="79"/>
                  </a:cubicBezTo>
                  <a:cubicBezTo>
                    <a:pt x="73" y="79"/>
                    <a:pt x="73" y="79"/>
                    <a:pt x="73" y="79"/>
                  </a:cubicBezTo>
                  <a:cubicBezTo>
                    <a:pt x="74" y="79"/>
                    <a:pt x="74" y="80"/>
                    <a:pt x="74" y="80"/>
                  </a:cubicBezTo>
                  <a:cubicBezTo>
                    <a:pt x="74" y="80"/>
                    <a:pt x="74" y="81"/>
                    <a:pt x="75" y="82"/>
                  </a:cubicBezTo>
                  <a:cubicBezTo>
                    <a:pt x="75" y="82"/>
                    <a:pt x="75" y="83"/>
                    <a:pt x="75" y="84"/>
                  </a:cubicBezTo>
                  <a:cubicBezTo>
                    <a:pt x="75" y="84"/>
                    <a:pt x="75" y="85"/>
                    <a:pt x="75" y="85"/>
                  </a:cubicBezTo>
                  <a:cubicBezTo>
                    <a:pt x="75" y="86"/>
                    <a:pt x="74" y="86"/>
                    <a:pt x="74" y="86"/>
                  </a:cubicBezTo>
                  <a:cubicBezTo>
                    <a:pt x="74" y="87"/>
                    <a:pt x="74" y="87"/>
                    <a:pt x="74" y="88"/>
                  </a:cubicBezTo>
                  <a:cubicBezTo>
                    <a:pt x="74" y="88"/>
                    <a:pt x="73" y="88"/>
                    <a:pt x="73" y="88"/>
                  </a:cubicBezTo>
                  <a:cubicBezTo>
                    <a:pt x="73" y="89"/>
                    <a:pt x="72" y="89"/>
                    <a:pt x="70" y="90"/>
                  </a:cubicBezTo>
                  <a:cubicBezTo>
                    <a:pt x="68" y="91"/>
                    <a:pt x="66" y="92"/>
                    <a:pt x="63" y="93"/>
                  </a:cubicBezTo>
                  <a:cubicBezTo>
                    <a:pt x="61" y="93"/>
                    <a:pt x="58" y="94"/>
                    <a:pt x="54" y="95"/>
                  </a:cubicBezTo>
                  <a:cubicBezTo>
                    <a:pt x="50" y="95"/>
                    <a:pt x="46" y="96"/>
                    <a:pt x="42" y="96"/>
                  </a:cubicBezTo>
                  <a:cubicBezTo>
                    <a:pt x="35" y="96"/>
                    <a:pt x="29" y="95"/>
                    <a:pt x="24" y="93"/>
                  </a:cubicBezTo>
                  <a:cubicBezTo>
                    <a:pt x="19" y="91"/>
                    <a:pt x="14" y="88"/>
                    <a:pt x="11" y="84"/>
                  </a:cubicBezTo>
                  <a:cubicBezTo>
                    <a:pt x="7" y="80"/>
                    <a:pt x="4" y="75"/>
                    <a:pt x="3" y="69"/>
                  </a:cubicBezTo>
                  <a:cubicBezTo>
                    <a:pt x="1" y="63"/>
                    <a:pt x="0" y="56"/>
                    <a:pt x="0" y="48"/>
                  </a:cubicBezTo>
                  <a:cubicBezTo>
                    <a:pt x="0" y="41"/>
                    <a:pt x="1" y="34"/>
                    <a:pt x="3" y="28"/>
                  </a:cubicBezTo>
                  <a:cubicBezTo>
                    <a:pt x="5" y="22"/>
                    <a:pt x="7" y="17"/>
                    <a:pt x="11" y="13"/>
                  </a:cubicBezTo>
                  <a:cubicBezTo>
                    <a:pt x="14" y="9"/>
                    <a:pt x="19" y="6"/>
                    <a:pt x="24" y="3"/>
                  </a:cubicBezTo>
                  <a:cubicBezTo>
                    <a:pt x="29" y="1"/>
                    <a:pt x="35" y="0"/>
                    <a:pt x="41" y="0"/>
                  </a:cubicBezTo>
                  <a:cubicBezTo>
                    <a:pt x="47" y="0"/>
                    <a:pt x="53" y="1"/>
                    <a:pt x="58" y="4"/>
                  </a:cubicBezTo>
                  <a:cubicBezTo>
                    <a:pt x="62" y="6"/>
                    <a:pt x="66" y="9"/>
                    <a:pt x="69" y="12"/>
                  </a:cubicBezTo>
                  <a:cubicBezTo>
                    <a:pt x="72" y="16"/>
                    <a:pt x="75" y="21"/>
                    <a:pt x="76" y="26"/>
                  </a:cubicBezTo>
                  <a:cubicBezTo>
                    <a:pt x="77" y="30"/>
                    <a:pt x="78" y="36"/>
                    <a:pt x="78" y="41"/>
                  </a:cubicBezTo>
                  <a:lnTo>
                    <a:pt x="78" y="43"/>
                  </a:lnTo>
                  <a:close/>
                  <a:moveTo>
                    <a:pt x="66" y="40"/>
                  </a:moveTo>
                  <a:cubicBezTo>
                    <a:pt x="66" y="31"/>
                    <a:pt x="64" y="23"/>
                    <a:pt x="60" y="18"/>
                  </a:cubicBezTo>
                  <a:cubicBezTo>
                    <a:pt x="55" y="13"/>
                    <a:pt x="49" y="10"/>
                    <a:pt x="40" y="10"/>
                  </a:cubicBezTo>
                  <a:cubicBezTo>
                    <a:pt x="36" y="10"/>
                    <a:pt x="32" y="11"/>
                    <a:pt x="28" y="13"/>
                  </a:cubicBezTo>
                  <a:cubicBezTo>
                    <a:pt x="25" y="14"/>
                    <a:pt x="22" y="17"/>
                    <a:pt x="20" y="19"/>
                  </a:cubicBezTo>
                  <a:cubicBezTo>
                    <a:pt x="17" y="22"/>
                    <a:pt x="16" y="25"/>
                    <a:pt x="14" y="29"/>
                  </a:cubicBezTo>
                  <a:cubicBezTo>
                    <a:pt x="13" y="32"/>
                    <a:pt x="12" y="36"/>
                    <a:pt x="12" y="40"/>
                  </a:cubicBezTo>
                  <a:lnTo>
                    <a:pt x="66" y="40"/>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22" name="Freeform 15"/>
            <p:cNvSpPr>
              <a:spLocks/>
            </p:cNvSpPr>
            <p:nvPr/>
          </p:nvSpPr>
          <p:spPr bwMode="auto">
            <a:xfrm>
              <a:off x="6654072" y="5921385"/>
              <a:ext cx="49057" cy="96242"/>
            </a:xfrm>
            <a:custGeom>
              <a:avLst/>
              <a:gdLst>
                <a:gd name="T0" fmla="*/ 49 w 49"/>
                <a:gd name="T1" fmla="*/ 8 h 95"/>
                <a:gd name="T2" fmla="*/ 49 w 49"/>
                <a:gd name="T3" fmla="*/ 11 h 95"/>
                <a:gd name="T4" fmla="*/ 49 w 49"/>
                <a:gd name="T5" fmla="*/ 12 h 95"/>
                <a:gd name="T6" fmla="*/ 48 w 49"/>
                <a:gd name="T7" fmla="*/ 13 h 95"/>
                <a:gd name="T8" fmla="*/ 47 w 49"/>
                <a:gd name="T9" fmla="*/ 14 h 95"/>
                <a:gd name="T10" fmla="*/ 45 w 49"/>
                <a:gd name="T11" fmla="*/ 13 h 95"/>
                <a:gd name="T12" fmla="*/ 42 w 49"/>
                <a:gd name="T13" fmla="*/ 12 h 95"/>
                <a:gd name="T14" fmla="*/ 39 w 49"/>
                <a:gd name="T15" fmla="*/ 11 h 95"/>
                <a:gd name="T16" fmla="*/ 35 w 49"/>
                <a:gd name="T17" fmla="*/ 11 h 95"/>
                <a:gd name="T18" fmla="*/ 30 w 49"/>
                <a:gd name="T19" fmla="*/ 12 h 95"/>
                <a:gd name="T20" fmla="*/ 24 w 49"/>
                <a:gd name="T21" fmla="*/ 16 h 95"/>
                <a:gd name="T22" fmla="*/ 18 w 49"/>
                <a:gd name="T23" fmla="*/ 22 h 95"/>
                <a:gd name="T24" fmla="*/ 12 w 49"/>
                <a:gd name="T25" fmla="*/ 32 h 95"/>
                <a:gd name="T26" fmla="*/ 12 w 49"/>
                <a:gd name="T27" fmla="*/ 92 h 95"/>
                <a:gd name="T28" fmla="*/ 11 w 49"/>
                <a:gd name="T29" fmla="*/ 93 h 95"/>
                <a:gd name="T30" fmla="*/ 10 w 49"/>
                <a:gd name="T31" fmla="*/ 94 h 95"/>
                <a:gd name="T32" fmla="*/ 9 w 49"/>
                <a:gd name="T33" fmla="*/ 95 h 95"/>
                <a:gd name="T34" fmla="*/ 6 w 49"/>
                <a:gd name="T35" fmla="*/ 95 h 95"/>
                <a:gd name="T36" fmla="*/ 3 w 49"/>
                <a:gd name="T37" fmla="*/ 95 h 95"/>
                <a:gd name="T38" fmla="*/ 1 w 49"/>
                <a:gd name="T39" fmla="*/ 94 h 95"/>
                <a:gd name="T40" fmla="*/ 0 w 49"/>
                <a:gd name="T41" fmla="*/ 93 h 95"/>
                <a:gd name="T42" fmla="*/ 0 w 49"/>
                <a:gd name="T43" fmla="*/ 92 h 95"/>
                <a:gd name="T44" fmla="*/ 0 w 49"/>
                <a:gd name="T45" fmla="*/ 4 h 95"/>
                <a:gd name="T46" fmla="*/ 0 w 49"/>
                <a:gd name="T47" fmla="*/ 3 h 95"/>
                <a:gd name="T48" fmla="*/ 1 w 49"/>
                <a:gd name="T49" fmla="*/ 2 h 95"/>
                <a:gd name="T50" fmla="*/ 3 w 49"/>
                <a:gd name="T51" fmla="*/ 1 h 95"/>
                <a:gd name="T52" fmla="*/ 6 w 49"/>
                <a:gd name="T53" fmla="*/ 1 h 95"/>
                <a:gd name="T54" fmla="*/ 8 w 49"/>
                <a:gd name="T55" fmla="*/ 1 h 95"/>
                <a:gd name="T56" fmla="*/ 10 w 49"/>
                <a:gd name="T57" fmla="*/ 2 h 95"/>
                <a:gd name="T58" fmla="*/ 11 w 49"/>
                <a:gd name="T59" fmla="*/ 3 h 95"/>
                <a:gd name="T60" fmla="*/ 11 w 49"/>
                <a:gd name="T61" fmla="*/ 4 h 95"/>
                <a:gd name="T62" fmla="*/ 11 w 49"/>
                <a:gd name="T63" fmla="*/ 18 h 95"/>
                <a:gd name="T64" fmla="*/ 18 w 49"/>
                <a:gd name="T65" fmla="*/ 9 h 95"/>
                <a:gd name="T66" fmla="*/ 24 w 49"/>
                <a:gd name="T67" fmla="*/ 3 h 95"/>
                <a:gd name="T68" fmla="*/ 30 w 49"/>
                <a:gd name="T69" fmla="*/ 1 h 95"/>
                <a:gd name="T70" fmla="*/ 36 w 49"/>
                <a:gd name="T71" fmla="*/ 0 h 95"/>
                <a:gd name="T72" fmla="*/ 39 w 49"/>
                <a:gd name="T73" fmla="*/ 0 h 95"/>
                <a:gd name="T74" fmla="*/ 42 w 49"/>
                <a:gd name="T75" fmla="*/ 1 h 95"/>
                <a:gd name="T76" fmla="*/ 46 w 49"/>
                <a:gd name="T77" fmla="*/ 2 h 95"/>
                <a:gd name="T78" fmla="*/ 48 w 49"/>
                <a:gd name="T79" fmla="*/ 3 h 95"/>
                <a:gd name="T80" fmla="*/ 49 w 49"/>
                <a:gd name="T81" fmla="*/ 4 h 95"/>
                <a:gd name="T82" fmla="*/ 49 w 49"/>
                <a:gd name="T83" fmla="*/ 4 h 95"/>
                <a:gd name="T84" fmla="*/ 49 w 49"/>
                <a:gd name="T85" fmla="*/ 6 h 95"/>
                <a:gd name="T86" fmla="*/ 49 w 49"/>
                <a:gd name="T87" fmla="*/ 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9" h="95">
                  <a:moveTo>
                    <a:pt x="49" y="8"/>
                  </a:moveTo>
                  <a:cubicBezTo>
                    <a:pt x="49" y="9"/>
                    <a:pt x="49" y="10"/>
                    <a:pt x="49" y="11"/>
                  </a:cubicBezTo>
                  <a:cubicBezTo>
                    <a:pt x="49" y="11"/>
                    <a:pt x="49" y="12"/>
                    <a:pt x="49" y="12"/>
                  </a:cubicBezTo>
                  <a:cubicBezTo>
                    <a:pt x="49" y="13"/>
                    <a:pt x="48" y="13"/>
                    <a:pt x="48" y="13"/>
                  </a:cubicBezTo>
                  <a:cubicBezTo>
                    <a:pt x="48" y="14"/>
                    <a:pt x="48" y="14"/>
                    <a:pt x="47" y="14"/>
                  </a:cubicBezTo>
                  <a:cubicBezTo>
                    <a:pt x="47" y="14"/>
                    <a:pt x="46" y="14"/>
                    <a:pt x="45" y="13"/>
                  </a:cubicBezTo>
                  <a:cubicBezTo>
                    <a:pt x="44" y="13"/>
                    <a:pt x="43" y="13"/>
                    <a:pt x="42" y="12"/>
                  </a:cubicBezTo>
                  <a:cubicBezTo>
                    <a:pt x="41" y="12"/>
                    <a:pt x="40" y="12"/>
                    <a:pt x="39" y="11"/>
                  </a:cubicBezTo>
                  <a:cubicBezTo>
                    <a:pt x="38" y="11"/>
                    <a:pt x="36" y="11"/>
                    <a:pt x="35" y="11"/>
                  </a:cubicBezTo>
                  <a:cubicBezTo>
                    <a:pt x="33" y="11"/>
                    <a:pt x="31" y="11"/>
                    <a:pt x="30" y="12"/>
                  </a:cubicBezTo>
                  <a:cubicBezTo>
                    <a:pt x="28" y="13"/>
                    <a:pt x="26" y="14"/>
                    <a:pt x="24" y="16"/>
                  </a:cubicBezTo>
                  <a:cubicBezTo>
                    <a:pt x="22" y="17"/>
                    <a:pt x="20" y="20"/>
                    <a:pt x="18" y="22"/>
                  </a:cubicBezTo>
                  <a:cubicBezTo>
                    <a:pt x="16" y="25"/>
                    <a:pt x="14" y="28"/>
                    <a:pt x="12" y="32"/>
                  </a:cubicBezTo>
                  <a:cubicBezTo>
                    <a:pt x="12" y="92"/>
                    <a:pt x="12" y="92"/>
                    <a:pt x="12" y="92"/>
                  </a:cubicBezTo>
                  <a:cubicBezTo>
                    <a:pt x="12" y="93"/>
                    <a:pt x="12" y="93"/>
                    <a:pt x="11" y="93"/>
                  </a:cubicBezTo>
                  <a:cubicBezTo>
                    <a:pt x="11" y="94"/>
                    <a:pt x="11" y="94"/>
                    <a:pt x="10" y="94"/>
                  </a:cubicBezTo>
                  <a:cubicBezTo>
                    <a:pt x="10" y="94"/>
                    <a:pt x="9" y="94"/>
                    <a:pt x="9" y="95"/>
                  </a:cubicBezTo>
                  <a:cubicBezTo>
                    <a:pt x="8" y="95"/>
                    <a:pt x="7" y="95"/>
                    <a:pt x="6" y="95"/>
                  </a:cubicBezTo>
                  <a:cubicBezTo>
                    <a:pt x="5" y="95"/>
                    <a:pt x="4" y="95"/>
                    <a:pt x="3" y="95"/>
                  </a:cubicBezTo>
                  <a:cubicBezTo>
                    <a:pt x="2" y="94"/>
                    <a:pt x="2" y="94"/>
                    <a:pt x="1" y="94"/>
                  </a:cubicBezTo>
                  <a:cubicBezTo>
                    <a:pt x="1" y="94"/>
                    <a:pt x="0" y="94"/>
                    <a:pt x="0" y="93"/>
                  </a:cubicBezTo>
                  <a:cubicBezTo>
                    <a:pt x="0" y="93"/>
                    <a:pt x="0" y="93"/>
                    <a:pt x="0" y="92"/>
                  </a:cubicBezTo>
                  <a:cubicBezTo>
                    <a:pt x="0" y="4"/>
                    <a:pt x="0" y="4"/>
                    <a:pt x="0" y="4"/>
                  </a:cubicBezTo>
                  <a:cubicBezTo>
                    <a:pt x="0" y="3"/>
                    <a:pt x="0" y="3"/>
                    <a:pt x="0" y="3"/>
                  </a:cubicBezTo>
                  <a:cubicBezTo>
                    <a:pt x="0" y="2"/>
                    <a:pt x="1" y="2"/>
                    <a:pt x="1" y="2"/>
                  </a:cubicBezTo>
                  <a:cubicBezTo>
                    <a:pt x="2" y="2"/>
                    <a:pt x="2" y="2"/>
                    <a:pt x="3" y="1"/>
                  </a:cubicBezTo>
                  <a:cubicBezTo>
                    <a:pt x="4" y="1"/>
                    <a:pt x="4" y="1"/>
                    <a:pt x="6" y="1"/>
                  </a:cubicBezTo>
                  <a:cubicBezTo>
                    <a:pt x="7" y="1"/>
                    <a:pt x="8" y="1"/>
                    <a:pt x="8" y="1"/>
                  </a:cubicBezTo>
                  <a:cubicBezTo>
                    <a:pt x="9" y="2"/>
                    <a:pt x="10" y="2"/>
                    <a:pt x="10" y="2"/>
                  </a:cubicBezTo>
                  <a:cubicBezTo>
                    <a:pt x="10" y="2"/>
                    <a:pt x="11" y="2"/>
                    <a:pt x="11" y="3"/>
                  </a:cubicBezTo>
                  <a:cubicBezTo>
                    <a:pt x="11" y="3"/>
                    <a:pt x="11" y="3"/>
                    <a:pt x="11" y="4"/>
                  </a:cubicBezTo>
                  <a:cubicBezTo>
                    <a:pt x="11" y="18"/>
                    <a:pt x="11" y="18"/>
                    <a:pt x="11" y="18"/>
                  </a:cubicBezTo>
                  <a:cubicBezTo>
                    <a:pt x="14" y="14"/>
                    <a:pt x="16" y="11"/>
                    <a:pt x="18" y="9"/>
                  </a:cubicBezTo>
                  <a:cubicBezTo>
                    <a:pt x="20" y="7"/>
                    <a:pt x="22" y="5"/>
                    <a:pt x="24" y="3"/>
                  </a:cubicBezTo>
                  <a:cubicBezTo>
                    <a:pt x="26" y="2"/>
                    <a:pt x="28" y="1"/>
                    <a:pt x="30" y="1"/>
                  </a:cubicBezTo>
                  <a:cubicBezTo>
                    <a:pt x="32" y="0"/>
                    <a:pt x="34" y="0"/>
                    <a:pt x="36" y="0"/>
                  </a:cubicBezTo>
                  <a:cubicBezTo>
                    <a:pt x="37" y="0"/>
                    <a:pt x="38" y="0"/>
                    <a:pt x="39" y="0"/>
                  </a:cubicBezTo>
                  <a:cubicBezTo>
                    <a:pt x="40" y="0"/>
                    <a:pt x="41" y="1"/>
                    <a:pt x="42" y="1"/>
                  </a:cubicBezTo>
                  <a:cubicBezTo>
                    <a:pt x="44" y="1"/>
                    <a:pt x="45" y="1"/>
                    <a:pt x="46" y="2"/>
                  </a:cubicBezTo>
                  <a:cubicBezTo>
                    <a:pt x="47" y="2"/>
                    <a:pt x="47" y="3"/>
                    <a:pt x="48" y="3"/>
                  </a:cubicBezTo>
                  <a:cubicBezTo>
                    <a:pt x="48" y="3"/>
                    <a:pt x="48" y="3"/>
                    <a:pt x="49" y="4"/>
                  </a:cubicBezTo>
                  <a:cubicBezTo>
                    <a:pt x="49" y="4"/>
                    <a:pt x="49" y="4"/>
                    <a:pt x="49" y="4"/>
                  </a:cubicBezTo>
                  <a:cubicBezTo>
                    <a:pt x="49" y="5"/>
                    <a:pt x="49" y="5"/>
                    <a:pt x="49" y="6"/>
                  </a:cubicBezTo>
                  <a:cubicBezTo>
                    <a:pt x="49" y="7"/>
                    <a:pt x="49" y="7"/>
                    <a:pt x="49" y="8"/>
                  </a:cubicBez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23" name="Freeform 16"/>
            <p:cNvSpPr>
              <a:spLocks/>
            </p:cNvSpPr>
            <p:nvPr/>
          </p:nvSpPr>
          <p:spPr bwMode="auto">
            <a:xfrm>
              <a:off x="6701546" y="5921385"/>
              <a:ext cx="61717" cy="96242"/>
            </a:xfrm>
            <a:custGeom>
              <a:avLst/>
              <a:gdLst>
                <a:gd name="T0" fmla="*/ 60 w 60"/>
                <a:gd name="T1" fmla="*/ 69 h 96"/>
                <a:gd name="T2" fmla="*/ 58 w 60"/>
                <a:gd name="T3" fmla="*/ 80 h 96"/>
                <a:gd name="T4" fmla="*/ 51 w 60"/>
                <a:gd name="T5" fmla="*/ 89 h 96"/>
                <a:gd name="T6" fmla="*/ 41 w 60"/>
                <a:gd name="T7" fmla="*/ 94 h 96"/>
                <a:gd name="T8" fmla="*/ 27 w 60"/>
                <a:gd name="T9" fmla="*/ 96 h 96"/>
                <a:gd name="T10" fmla="*/ 19 w 60"/>
                <a:gd name="T11" fmla="*/ 95 h 96"/>
                <a:gd name="T12" fmla="*/ 11 w 60"/>
                <a:gd name="T13" fmla="*/ 93 h 96"/>
                <a:gd name="T14" fmla="*/ 6 w 60"/>
                <a:gd name="T15" fmla="*/ 91 h 96"/>
                <a:gd name="T16" fmla="*/ 2 w 60"/>
                <a:gd name="T17" fmla="*/ 89 h 96"/>
                <a:gd name="T18" fmla="*/ 1 w 60"/>
                <a:gd name="T19" fmla="*/ 86 h 96"/>
                <a:gd name="T20" fmla="*/ 0 w 60"/>
                <a:gd name="T21" fmla="*/ 82 h 96"/>
                <a:gd name="T22" fmla="*/ 0 w 60"/>
                <a:gd name="T23" fmla="*/ 80 h 96"/>
                <a:gd name="T24" fmla="*/ 1 w 60"/>
                <a:gd name="T25" fmla="*/ 78 h 96"/>
                <a:gd name="T26" fmla="*/ 2 w 60"/>
                <a:gd name="T27" fmla="*/ 77 h 96"/>
                <a:gd name="T28" fmla="*/ 3 w 60"/>
                <a:gd name="T29" fmla="*/ 77 h 96"/>
                <a:gd name="T30" fmla="*/ 6 w 60"/>
                <a:gd name="T31" fmla="*/ 78 h 96"/>
                <a:gd name="T32" fmla="*/ 11 w 60"/>
                <a:gd name="T33" fmla="*/ 81 h 96"/>
                <a:gd name="T34" fmla="*/ 18 w 60"/>
                <a:gd name="T35" fmla="*/ 84 h 96"/>
                <a:gd name="T36" fmla="*/ 28 w 60"/>
                <a:gd name="T37" fmla="*/ 86 h 96"/>
                <a:gd name="T38" fmla="*/ 36 w 60"/>
                <a:gd name="T39" fmla="*/ 85 h 96"/>
                <a:gd name="T40" fmla="*/ 43 w 60"/>
                <a:gd name="T41" fmla="*/ 82 h 96"/>
                <a:gd name="T42" fmla="*/ 47 w 60"/>
                <a:gd name="T43" fmla="*/ 77 h 96"/>
                <a:gd name="T44" fmla="*/ 49 w 60"/>
                <a:gd name="T45" fmla="*/ 70 h 96"/>
                <a:gd name="T46" fmla="*/ 47 w 60"/>
                <a:gd name="T47" fmla="*/ 63 h 96"/>
                <a:gd name="T48" fmla="*/ 42 w 60"/>
                <a:gd name="T49" fmla="*/ 58 h 96"/>
                <a:gd name="T50" fmla="*/ 34 w 60"/>
                <a:gd name="T51" fmla="*/ 54 h 96"/>
                <a:gd name="T52" fmla="*/ 26 w 60"/>
                <a:gd name="T53" fmla="*/ 51 h 96"/>
                <a:gd name="T54" fmla="*/ 18 w 60"/>
                <a:gd name="T55" fmla="*/ 47 h 96"/>
                <a:gd name="T56" fmla="*/ 10 w 60"/>
                <a:gd name="T57" fmla="*/ 42 h 96"/>
                <a:gd name="T58" fmla="*/ 5 w 60"/>
                <a:gd name="T59" fmla="*/ 35 h 96"/>
                <a:gd name="T60" fmla="*/ 3 w 60"/>
                <a:gd name="T61" fmla="*/ 25 h 96"/>
                <a:gd name="T62" fmla="*/ 5 w 60"/>
                <a:gd name="T63" fmla="*/ 16 h 96"/>
                <a:gd name="T64" fmla="*/ 10 w 60"/>
                <a:gd name="T65" fmla="*/ 8 h 96"/>
                <a:gd name="T66" fmla="*/ 20 w 60"/>
                <a:gd name="T67" fmla="*/ 2 h 96"/>
                <a:gd name="T68" fmla="*/ 33 w 60"/>
                <a:gd name="T69" fmla="*/ 0 h 96"/>
                <a:gd name="T70" fmla="*/ 40 w 60"/>
                <a:gd name="T71" fmla="*/ 1 h 96"/>
                <a:gd name="T72" fmla="*/ 46 w 60"/>
                <a:gd name="T73" fmla="*/ 2 h 96"/>
                <a:gd name="T74" fmla="*/ 51 w 60"/>
                <a:gd name="T75" fmla="*/ 4 h 96"/>
                <a:gd name="T76" fmla="*/ 54 w 60"/>
                <a:gd name="T77" fmla="*/ 6 h 96"/>
                <a:gd name="T78" fmla="*/ 55 w 60"/>
                <a:gd name="T79" fmla="*/ 7 h 96"/>
                <a:gd name="T80" fmla="*/ 56 w 60"/>
                <a:gd name="T81" fmla="*/ 8 h 96"/>
                <a:gd name="T82" fmla="*/ 56 w 60"/>
                <a:gd name="T83" fmla="*/ 10 h 96"/>
                <a:gd name="T84" fmla="*/ 56 w 60"/>
                <a:gd name="T85" fmla="*/ 12 h 96"/>
                <a:gd name="T86" fmla="*/ 56 w 60"/>
                <a:gd name="T87" fmla="*/ 14 h 96"/>
                <a:gd name="T88" fmla="*/ 55 w 60"/>
                <a:gd name="T89" fmla="*/ 15 h 96"/>
                <a:gd name="T90" fmla="*/ 55 w 60"/>
                <a:gd name="T91" fmla="*/ 16 h 96"/>
                <a:gd name="T92" fmla="*/ 54 w 60"/>
                <a:gd name="T93" fmla="*/ 17 h 96"/>
                <a:gd name="T94" fmla="*/ 51 w 60"/>
                <a:gd name="T95" fmla="*/ 16 h 96"/>
                <a:gd name="T96" fmla="*/ 47 w 60"/>
                <a:gd name="T97" fmla="*/ 13 h 96"/>
                <a:gd name="T98" fmla="*/ 41 w 60"/>
                <a:gd name="T99" fmla="*/ 11 h 96"/>
                <a:gd name="T100" fmla="*/ 33 w 60"/>
                <a:gd name="T101" fmla="*/ 10 h 96"/>
                <a:gd name="T102" fmla="*/ 25 w 60"/>
                <a:gd name="T103" fmla="*/ 11 h 96"/>
                <a:gd name="T104" fmla="*/ 19 w 60"/>
                <a:gd name="T105" fmla="*/ 14 h 96"/>
                <a:gd name="T106" fmla="*/ 16 w 60"/>
                <a:gd name="T107" fmla="*/ 19 h 96"/>
                <a:gd name="T108" fmla="*/ 15 w 60"/>
                <a:gd name="T109" fmla="*/ 24 h 96"/>
                <a:gd name="T110" fmla="*/ 16 w 60"/>
                <a:gd name="T111" fmla="*/ 32 h 96"/>
                <a:gd name="T112" fmla="*/ 22 w 60"/>
                <a:gd name="T113" fmla="*/ 37 h 96"/>
                <a:gd name="T114" fmla="*/ 29 w 60"/>
                <a:gd name="T115" fmla="*/ 41 h 96"/>
                <a:gd name="T116" fmla="*/ 37 w 60"/>
                <a:gd name="T117" fmla="*/ 44 h 96"/>
                <a:gd name="T118" fmla="*/ 46 w 60"/>
                <a:gd name="T119" fmla="*/ 48 h 96"/>
                <a:gd name="T120" fmla="*/ 53 w 60"/>
                <a:gd name="T121" fmla="*/ 52 h 96"/>
                <a:gd name="T122" fmla="*/ 58 w 60"/>
                <a:gd name="T123" fmla="*/ 59 h 96"/>
                <a:gd name="T124" fmla="*/ 60 w 60"/>
                <a:gd name="T125" fmla="*/ 6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0" h="96">
                  <a:moveTo>
                    <a:pt x="60" y="69"/>
                  </a:moveTo>
                  <a:cubicBezTo>
                    <a:pt x="60" y="73"/>
                    <a:pt x="59" y="77"/>
                    <a:pt x="58" y="80"/>
                  </a:cubicBezTo>
                  <a:cubicBezTo>
                    <a:pt x="56" y="83"/>
                    <a:pt x="54" y="86"/>
                    <a:pt x="51" y="89"/>
                  </a:cubicBezTo>
                  <a:cubicBezTo>
                    <a:pt x="48" y="91"/>
                    <a:pt x="45" y="93"/>
                    <a:pt x="41" y="94"/>
                  </a:cubicBezTo>
                  <a:cubicBezTo>
                    <a:pt x="37" y="95"/>
                    <a:pt x="32" y="96"/>
                    <a:pt x="27" y="96"/>
                  </a:cubicBezTo>
                  <a:cubicBezTo>
                    <a:pt x="24" y="96"/>
                    <a:pt x="21" y="96"/>
                    <a:pt x="19" y="95"/>
                  </a:cubicBezTo>
                  <a:cubicBezTo>
                    <a:pt x="16" y="95"/>
                    <a:pt x="13" y="94"/>
                    <a:pt x="11" y="93"/>
                  </a:cubicBezTo>
                  <a:cubicBezTo>
                    <a:pt x="9" y="92"/>
                    <a:pt x="7" y="92"/>
                    <a:pt x="6" y="91"/>
                  </a:cubicBezTo>
                  <a:cubicBezTo>
                    <a:pt x="4" y="90"/>
                    <a:pt x="3" y="89"/>
                    <a:pt x="2" y="89"/>
                  </a:cubicBezTo>
                  <a:cubicBezTo>
                    <a:pt x="1" y="88"/>
                    <a:pt x="1" y="87"/>
                    <a:pt x="1" y="86"/>
                  </a:cubicBezTo>
                  <a:cubicBezTo>
                    <a:pt x="0" y="85"/>
                    <a:pt x="0" y="84"/>
                    <a:pt x="0" y="82"/>
                  </a:cubicBezTo>
                  <a:cubicBezTo>
                    <a:pt x="0" y="81"/>
                    <a:pt x="0" y="81"/>
                    <a:pt x="0" y="80"/>
                  </a:cubicBezTo>
                  <a:cubicBezTo>
                    <a:pt x="0" y="79"/>
                    <a:pt x="1" y="79"/>
                    <a:pt x="1" y="78"/>
                  </a:cubicBezTo>
                  <a:cubicBezTo>
                    <a:pt x="1" y="78"/>
                    <a:pt x="1" y="78"/>
                    <a:pt x="2" y="77"/>
                  </a:cubicBezTo>
                  <a:cubicBezTo>
                    <a:pt x="2" y="77"/>
                    <a:pt x="2" y="77"/>
                    <a:pt x="3" y="77"/>
                  </a:cubicBezTo>
                  <a:cubicBezTo>
                    <a:pt x="3" y="77"/>
                    <a:pt x="4" y="77"/>
                    <a:pt x="6" y="78"/>
                  </a:cubicBezTo>
                  <a:cubicBezTo>
                    <a:pt x="7" y="79"/>
                    <a:pt x="9" y="80"/>
                    <a:pt x="11" y="81"/>
                  </a:cubicBezTo>
                  <a:cubicBezTo>
                    <a:pt x="13" y="82"/>
                    <a:pt x="15" y="83"/>
                    <a:pt x="18" y="84"/>
                  </a:cubicBezTo>
                  <a:cubicBezTo>
                    <a:pt x="21" y="85"/>
                    <a:pt x="24" y="86"/>
                    <a:pt x="28" y="86"/>
                  </a:cubicBezTo>
                  <a:cubicBezTo>
                    <a:pt x="31" y="86"/>
                    <a:pt x="34" y="85"/>
                    <a:pt x="36" y="85"/>
                  </a:cubicBezTo>
                  <a:cubicBezTo>
                    <a:pt x="39" y="84"/>
                    <a:pt x="41" y="83"/>
                    <a:pt x="43" y="82"/>
                  </a:cubicBezTo>
                  <a:cubicBezTo>
                    <a:pt x="45" y="80"/>
                    <a:pt x="46" y="79"/>
                    <a:pt x="47" y="77"/>
                  </a:cubicBezTo>
                  <a:cubicBezTo>
                    <a:pt x="48" y="75"/>
                    <a:pt x="49" y="72"/>
                    <a:pt x="49" y="70"/>
                  </a:cubicBezTo>
                  <a:cubicBezTo>
                    <a:pt x="49" y="67"/>
                    <a:pt x="48" y="65"/>
                    <a:pt x="47" y="63"/>
                  </a:cubicBezTo>
                  <a:cubicBezTo>
                    <a:pt x="45" y="61"/>
                    <a:pt x="44" y="59"/>
                    <a:pt x="42" y="58"/>
                  </a:cubicBezTo>
                  <a:cubicBezTo>
                    <a:pt x="39" y="56"/>
                    <a:pt x="37" y="55"/>
                    <a:pt x="34" y="54"/>
                  </a:cubicBezTo>
                  <a:cubicBezTo>
                    <a:pt x="32" y="53"/>
                    <a:pt x="29" y="52"/>
                    <a:pt x="26" y="51"/>
                  </a:cubicBezTo>
                  <a:cubicBezTo>
                    <a:pt x="23" y="50"/>
                    <a:pt x="20" y="48"/>
                    <a:pt x="18" y="47"/>
                  </a:cubicBezTo>
                  <a:cubicBezTo>
                    <a:pt x="15" y="46"/>
                    <a:pt x="12" y="44"/>
                    <a:pt x="10" y="42"/>
                  </a:cubicBezTo>
                  <a:cubicBezTo>
                    <a:pt x="8" y="40"/>
                    <a:pt x="7" y="38"/>
                    <a:pt x="5" y="35"/>
                  </a:cubicBezTo>
                  <a:cubicBezTo>
                    <a:pt x="4" y="32"/>
                    <a:pt x="3" y="29"/>
                    <a:pt x="3" y="25"/>
                  </a:cubicBezTo>
                  <a:cubicBezTo>
                    <a:pt x="3" y="22"/>
                    <a:pt x="4" y="19"/>
                    <a:pt x="5" y="16"/>
                  </a:cubicBezTo>
                  <a:cubicBezTo>
                    <a:pt x="6" y="13"/>
                    <a:pt x="8" y="10"/>
                    <a:pt x="10" y="8"/>
                  </a:cubicBezTo>
                  <a:cubicBezTo>
                    <a:pt x="13" y="6"/>
                    <a:pt x="16" y="4"/>
                    <a:pt x="20" y="2"/>
                  </a:cubicBezTo>
                  <a:cubicBezTo>
                    <a:pt x="24" y="1"/>
                    <a:pt x="28" y="0"/>
                    <a:pt x="33" y="0"/>
                  </a:cubicBezTo>
                  <a:cubicBezTo>
                    <a:pt x="36" y="0"/>
                    <a:pt x="38" y="0"/>
                    <a:pt x="40" y="1"/>
                  </a:cubicBezTo>
                  <a:cubicBezTo>
                    <a:pt x="42" y="1"/>
                    <a:pt x="44" y="2"/>
                    <a:pt x="46" y="2"/>
                  </a:cubicBezTo>
                  <a:cubicBezTo>
                    <a:pt x="48" y="3"/>
                    <a:pt x="49" y="3"/>
                    <a:pt x="51" y="4"/>
                  </a:cubicBezTo>
                  <a:cubicBezTo>
                    <a:pt x="52" y="5"/>
                    <a:pt x="53" y="5"/>
                    <a:pt x="54" y="6"/>
                  </a:cubicBezTo>
                  <a:cubicBezTo>
                    <a:pt x="54" y="6"/>
                    <a:pt x="55" y="7"/>
                    <a:pt x="55" y="7"/>
                  </a:cubicBezTo>
                  <a:cubicBezTo>
                    <a:pt x="55" y="8"/>
                    <a:pt x="55" y="8"/>
                    <a:pt x="56" y="8"/>
                  </a:cubicBezTo>
                  <a:cubicBezTo>
                    <a:pt x="56" y="9"/>
                    <a:pt x="56" y="9"/>
                    <a:pt x="56" y="10"/>
                  </a:cubicBezTo>
                  <a:cubicBezTo>
                    <a:pt x="56" y="10"/>
                    <a:pt x="56" y="11"/>
                    <a:pt x="56" y="12"/>
                  </a:cubicBezTo>
                  <a:cubicBezTo>
                    <a:pt x="56" y="13"/>
                    <a:pt x="56" y="13"/>
                    <a:pt x="56" y="14"/>
                  </a:cubicBezTo>
                  <a:cubicBezTo>
                    <a:pt x="56" y="14"/>
                    <a:pt x="55" y="15"/>
                    <a:pt x="55" y="15"/>
                  </a:cubicBezTo>
                  <a:cubicBezTo>
                    <a:pt x="55" y="16"/>
                    <a:pt x="55" y="16"/>
                    <a:pt x="55" y="16"/>
                  </a:cubicBezTo>
                  <a:cubicBezTo>
                    <a:pt x="54" y="17"/>
                    <a:pt x="54" y="17"/>
                    <a:pt x="54" y="17"/>
                  </a:cubicBezTo>
                  <a:cubicBezTo>
                    <a:pt x="53" y="17"/>
                    <a:pt x="52" y="16"/>
                    <a:pt x="51" y="16"/>
                  </a:cubicBezTo>
                  <a:cubicBezTo>
                    <a:pt x="50" y="15"/>
                    <a:pt x="49" y="14"/>
                    <a:pt x="47" y="13"/>
                  </a:cubicBezTo>
                  <a:cubicBezTo>
                    <a:pt x="45" y="13"/>
                    <a:pt x="43" y="12"/>
                    <a:pt x="41" y="11"/>
                  </a:cubicBezTo>
                  <a:cubicBezTo>
                    <a:pt x="39" y="10"/>
                    <a:pt x="36" y="10"/>
                    <a:pt x="33" y="10"/>
                  </a:cubicBezTo>
                  <a:cubicBezTo>
                    <a:pt x="30" y="10"/>
                    <a:pt x="27" y="10"/>
                    <a:pt x="25" y="11"/>
                  </a:cubicBezTo>
                  <a:cubicBezTo>
                    <a:pt x="22" y="12"/>
                    <a:pt x="21" y="13"/>
                    <a:pt x="19" y="14"/>
                  </a:cubicBezTo>
                  <a:cubicBezTo>
                    <a:pt x="18" y="15"/>
                    <a:pt x="16" y="17"/>
                    <a:pt x="16" y="19"/>
                  </a:cubicBezTo>
                  <a:cubicBezTo>
                    <a:pt x="15" y="20"/>
                    <a:pt x="15" y="22"/>
                    <a:pt x="15" y="24"/>
                  </a:cubicBezTo>
                  <a:cubicBezTo>
                    <a:pt x="15" y="27"/>
                    <a:pt x="15" y="30"/>
                    <a:pt x="16" y="32"/>
                  </a:cubicBezTo>
                  <a:cubicBezTo>
                    <a:pt x="18" y="34"/>
                    <a:pt x="20" y="35"/>
                    <a:pt x="22" y="37"/>
                  </a:cubicBezTo>
                  <a:cubicBezTo>
                    <a:pt x="24" y="38"/>
                    <a:pt x="26" y="39"/>
                    <a:pt x="29" y="41"/>
                  </a:cubicBezTo>
                  <a:cubicBezTo>
                    <a:pt x="32" y="42"/>
                    <a:pt x="35" y="43"/>
                    <a:pt x="37" y="44"/>
                  </a:cubicBezTo>
                  <a:cubicBezTo>
                    <a:pt x="40" y="45"/>
                    <a:pt x="43" y="46"/>
                    <a:pt x="46" y="48"/>
                  </a:cubicBezTo>
                  <a:cubicBezTo>
                    <a:pt x="49" y="49"/>
                    <a:pt x="51" y="50"/>
                    <a:pt x="53" y="52"/>
                  </a:cubicBezTo>
                  <a:cubicBezTo>
                    <a:pt x="55" y="54"/>
                    <a:pt x="57" y="57"/>
                    <a:pt x="58" y="59"/>
                  </a:cubicBezTo>
                  <a:cubicBezTo>
                    <a:pt x="60" y="62"/>
                    <a:pt x="60" y="65"/>
                    <a:pt x="60" y="69"/>
                  </a:cubicBez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24" name="Freeform 17"/>
            <p:cNvSpPr>
              <a:spLocks/>
            </p:cNvSpPr>
            <p:nvPr/>
          </p:nvSpPr>
          <p:spPr bwMode="auto">
            <a:xfrm>
              <a:off x="5432410" y="5711825"/>
              <a:ext cx="136092" cy="153678"/>
            </a:xfrm>
            <a:custGeom>
              <a:avLst/>
              <a:gdLst>
                <a:gd name="T0" fmla="*/ 86 w 86"/>
                <a:gd name="T1" fmla="*/ 99 h 99"/>
                <a:gd name="T2" fmla="*/ 86 w 86"/>
                <a:gd name="T3" fmla="*/ 0 h 99"/>
                <a:gd name="T4" fmla="*/ 0 w 86"/>
                <a:gd name="T5" fmla="*/ 50 h 99"/>
                <a:gd name="T6" fmla="*/ 86 w 86"/>
                <a:gd name="T7" fmla="*/ 99 h 99"/>
              </a:gdLst>
              <a:ahLst/>
              <a:cxnLst>
                <a:cxn ang="0">
                  <a:pos x="T0" y="T1"/>
                </a:cxn>
                <a:cxn ang="0">
                  <a:pos x="T2" y="T3"/>
                </a:cxn>
                <a:cxn ang="0">
                  <a:pos x="T4" y="T5"/>
                </a:cxn>
                <a:cxn ang="0">
                  <a:pos x="T6" y="T7"/>
                </a:cxn>
              </a:cxnLst>
              <a:rect l="0" t="0" r="r" b="b"/>
              <a:pathLst>
                <a:path w="86" h="99">
                  <a:moveTo>
                    <a:pt x="86" y="99"/>
                  </a:moveTo>
                  <a:lnTo>
                    <a:pt x="86" y="0"/>
                  </a:lnTo>
                  <a:lnTo>
                    <a:pt x="0" y="50"/>
                  </a:lnTo>
                  <a:lnTo>
                    <a:pt x="86" y="99"/>
                  </a:lnTo>
                  <a:close/>
                </a:path>
              </a:pathLst>
            </a:custGeom>
            <a:solidFill>
              <a:srgbClr val="55B3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25" name="Freeform 18"/>
            <p:cNvSpPr>
              <a:spLocks/>
            </p:cNvSpPr>
            <p:nvPr/>
          </p:nvSpPr>
          <p:spPr bwMode="auto">
            <a:xfrm>
              <a:off x="5432410" y="5711825"/>
              <a:ext cx="136092" cy="153678"/>
            </a:xfrm>
            <a:custGeom>
              <a:avLst/>
              <a:gdLst>
                <a:gd name="T0" fmla="*/ 86 w 86"/>
                <a:gd name="T1" fmla="*/ 99 h 99"/>
                <a:gd name="T2" fmla="*/ 86 w 86"/>
                <a:gd name="T3" fmla="*/ 0 h 99"/>
                <a:gd name="T4" fmla="*/ 0 w 86"/>
                <a:gd name="T5" fmla="*/ 50 h 99"/>
              </a:gdLst>
              <a:ahLst/>
              <a:cxnLst>
                <a:cxn ang="0">
                  <a:pos x="T0" y="T1"/>
                </a:cxn>
                <a:cxn ang="0">
                  <a:pos x="T2" y="T3"/>
                </a:cxn>
                <a:cxn ang="0">
                  <a:pos x="T4" y="T5"/>
                </a:cxn>
              </a:cxnLst>
              <a:rect l="0" t="0" r="r" b="b"/>
              <a:pathLst>
                <a:path w="86" h="99">
                  <a:moveTo>
                    <a:pt x="86" y="99"/>
                  </a:moveTo>
                  <a:lnTo>
                    <a:pt x="86" y="0"/>
                  </a:lnTo>
                  <a:lnTo>
                    <a:pt x="0" y="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26" name="Freeform 19"/>
            <p:cNvSpPr>
              <a:spLocks/>
            </p:cNvSpPr>
            <p:nvPr/>
          </p:nvSpPr>
          <p:spPr bwMode="auto">
            <a:xfrm>
              <a:off x="5427663" y="5804963"/>
              <a:ext cx="136092" cy="152125"/>
            </a:xfrm>
            <a:custGeom>
              <a:avLst/>
              <a:gdLst>
                <a:gd name="T0" fmla="*/ 0 w 86"/>
                <a:gd name="T1" fmla="*/ 0 h 98"/>
                <a:gd name="T2" fmla="*/ 0 w 86"/>
                <a:gd name="T3" fmla="*/ 98 h 98"/>
                <a:gd name="T4" fmla="*/ 86 w 86"/>
                <a:gd name="T5" fmla="*/ 48 h 98"/>
                <a:gd name="T6" fmla="*/ 86 w 86"/>
                <a:gd name="T7" fmla="*/ 48 h 98"/>
                <a:gd name="T8" fmla="*/ 0 w 86"/>
                <a:gd name="T9" fmla="*/ 0 h 98"/>
              </a:gdLst>
              <a:ahLst/>
              <a:cxnLst>
                <a:cxn ang="0">
                  <a:pos x="T0" y="T1"/>
                </a:cxn>
                <a:cxn ang="0">
                  <a:pos x="T2" y="T3"/>
                </a:cxn>
                <a:cxn ang="0">
                  <a:pos x="T4" y="T5"/>
                </a:cxn>
                <a:cxn ang="0">
                  <a:pos x="T6" y="T7"/>
                </a:cxn>
                <a:cxn ang="0">
                  <a:pos x="T8" y="T9"/>
                </a:cxn>
              </a:cxnLst>
              <a:rect l="0" t="0" r="r" b="b"/>
              <a:pathLst>
                <a:path w="86" h="98">
                  <a:moveTo>
                    <a:pt x="0" y="0"/>
                  </a:moveTo>
                  <a:lnTo>
                    <a:pt x="0" y="98"/>
                  </a:lnTo>
                  <a:lnTo>
                    <a:pt x="86" y="48"/>
                  </a:lnTo>
                  <a:lnTo>
                    <a:pt x="86" y="48"/>
                  </a:lnTo>
                  <a:lnTo>
                    <a:pt x="0" y="0"/>
                  </a:lnTo>
                  <a:close/>
                </a:path>
              </a:pathLst>
            </a:custGeom>
            <a:solidFill>
              <a:srgbClr val="F39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27" name="Freeform 20"/>
            <p:cNvSpPr>
              <a:spLocks/>
            </p:cNvSpPr>
            <p:nvPr/>
          </p:nvSpPr>
          <p:spPr bwMode="auto">
            <a:xfrm>
              <a:off x="5432410" y="5894996"/>
              <a:ext cx="136092" cy="153678"/>
            </a:xfrm>
            <a:custGeom>
              <a:avLst/>
              <a:gdLst>
                <a:gd name="T0" fmla="*/ 86 w 86"/>
                <a:gd name="T1" fmla="*/ 99 h 99"/>
                <a:gd name="T2" fmla="*/ 86 w 86"/>
                <a:gd name="T3" fmla="*/ 0 h 99"/>
                <a:gd name="T4" fmla="*/ 0 w 86"/>
                <a:gd name="T5" fmla="*/ 50 h 99"/>
                <a:gd name="T6" fmla="*/ 86 w 86"/>
                <a:gd name="T7" fmla="*/ 99 h 99"/>
              </a:gdLst>
              <a:ahLst/>
              <a:cxnLst>
                <a:cxn ang="0">
                  <a:pos x="T0" y="T1"/>
                </a:cxn>
                <a:cxn ang="0">
                  <a:pos x="T2" y="T3"/>
                </a:cxn>
                <a:cxn ang="0">
                  <a:pos x="T4" y="T5"/>
                </a:cxn>
                <a:cxn ang="0">
                  <a:pos x="T6" y="T7"/>
                </a:cxn>
              </a:cxnLst>
              <a:rect l="0" t="0" r="r" b="b"/>
              <a:pathLst>
                <a:path w="86" h="99">
                  <a:moveTo>
                    <a:pt x="86" y="99"/>
                  </a:moveTo>
                  <a:lnTo>
                    <a:pt x="86" y="0"/>
                  </a:lnTo>
                  <a:lnTo>
                    <a:pt x="0" y="50"/>
                  </a:lnTo>
                  <a:lnTo>
                    <a:pt x="86" y="99"/>
                  </a:lnTo>
                  <a:close/>
                </a:path>
              </a:pathLst>
            </a:custGeom>
            <a:solidFill>
              <a:srgbClr val="E83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28" name="Freeform 21"/>
            <p:cNvSpPr>
              <a:spLocks/>
            </p:cNvSpPr>
            <p:nvPr/>
          </p:nvSpPr>
          <p:spPr bwMode="auto">
            <a:xfrm>
              <a:off x="5582745" y="5711825"/>
              <a:ext cx="136092" cy="153678"/>
            </a:xfrm>
            <a:custGeom>
              <a:avLst/>
              <a:gdLst>
                <a:gd name="T0" fmla="*/ 86 w 86"/>
                <a:gd name="T1" fmla="*/ 50 h 99"/>
                <a:gd name="T2" fmla="*/ 0 w 86"/>
                <a:gd name="T3" fmla="*/ 0 h 99"/>
                <a:gd name="T4" fmla="*/ 0 w 86"/>
                <a:gd name="T5" fmla="*/ 99 h 99"/>
                <a:gd name="T6" fmla="*/ 86 w 86"/>
                <a:gd name="T7" fmla="*/ 50 h 99"/>
              </a:gdLst>
              <a:ahLst/>
              <a:cxnLst>
                <a:cxn ang="0">
                  <a:pos x="T0" y="T1"/>
                </a:cxn>
                <a:cxn ang="0">
                  <a:pos x="T2" y="T3"/>
                </a:cxn>
                <a:cxn ang="0">
                  <a:pos x="T4" y="T5"/>
                </a:cxn>
                <a:cxn ang="0">
                  <a:pos x="T6" y="T7"/>
                </a:cxn>
              </a:cxnLst>
              <a:rect l="0" t="0" r="r" b="b"/>
              <a:pathLst>
                <a:path w="86" h="99">
                  <a:moveTo>
                    <a:pt x="86" y="50"/>
                  </a:moveTo>
                  <a:lnTo>
                    <a:pt x="0" y="0"/>
                  </a:lnTo>
                  <a:lnTo>
                    <a:pt x="0" y="99"/>
                  </a:lnTo>
                  <a:lnTo>
                    <a:pt x="86" y="50"/>
                  </a:lnTo>
                  <a:close/>
                </a:path>
              </a:pathLst>
            </a:custGeom>
            <a:solidFill>
              <a:srgbClr val="00A0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sp>
        <p:nvSpPr>
          <p:cNvPr id="2" name="TextBox 1"/>
          <p:cNvSpPr txBox="1"/>
          <p:nvPr/>
        </p:nvSpPr>
        <p:spPr>
          <a:xfrm>
            <a:off x="4861421" y="4077072"/>
            <a:ext cx="2170209" cy="1015663"/>
          </a:xfrm>
          <a:prstGeom prst="rect">
            <a:avLst/>
          </a:prstGeom>
          <a:noFill/>
        </p:spPr>
        <p:txBody>
          <a:bodyPr wrap="none" rtlCol="0">
            <a:spAutoFit/>
          </a:bodyPr>
          <a:lstStyle/>
          <a:p>
            <a:r>
              <a:rPr lang="en-IN" b="1" dirty="0" smtClean="0">
                <a:solidFill>
                  <a:schemeClr val="bg1"/>
                </a:solidFill>
              </a:rPr>
              <a:t>ASHWINI </a:t>
            </a:r>
            <a:r>
              <a:rPr lang="en-IN" b="1" dirty="0" smtClean="0">
                <a:solidFill>
                  <a:schemeClr val="bg1"/>
                </a:solidFill>
              </a:rPr>
              <a:t>DAKAI</a:t>
            </a:r>
          </a:p>
          <a:p>
            <a:r>
              <a:rPr lang="en-IN" b="1" dirty="0" smtClean="0">
                <a:solidFill>
                  <a:schemeClr val="bg1"/>
                </a:solidFill>
              </a:rPr>
              <a:t>2022-7601</a:t>
            </a:r>
            <a:endParaRPr lang="en-IN" b="1" dirty="0" smtClean="0">
              <a:solidFill>
                <a:schemeClr val="bg1"/>
              </a:solidFill>
            </a:endParaRPr>
          </a:p>
          <a:p>
            <a:r>
              <a:rPr lang="en-IN" b="1" dirty="0">
                <a:solidFill>
                  <a:schemeClr val="bg1"/>
                </a:solidFill>
              </a:rPr>
              <a:t>EBEON0722629253</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336" y="476672"/>
            <a:ext cx="8276732" cy="798568"/>
          </a:xfrm>
        </p:spPr>
        <p:txBody>
          <a:bodyPr>
            <a:normAutofit fontScale="90000"/>
          </a:bodyPr>
          <a:lstStyle/>
          <a:p>
            <a:r>
              <a:rPr lang="en-US" dirty="0">
                <a:solidFill>
                  <a:srgbClr val="FF4F18"/>
                </a:solidFill>
                <a:latin typeface="Arial Black" pitchFamily="34" charset="0"/>
              </a:rPr>
              <a:t>Hardware Requirements:</a:t>
            </a:r>
            <a:r>
              <a:rPr lang="en-IN" dirty="0">
                <a:solidFill>
                  <a:srgbClr val="FF4F18"/>
                </a:solidFill>
                <a:latin typeface="Arial Black" pitchFamily="34" charset="0"/>
              </a:rPr>
              <a:t/>
            </a:r>
            <a:br>
              <a:rPr lang="en-IN" dirty="0">
                <a:solidFill>
                  <a:srgbClr val="FF4F18"/>
                </a:solidFill>
                <a:latin typeface="Arial Black" pitchFamily="34" charset="0"/>
              </a:rPr>
            </a:br>
            <a:endParaRPr lang="en-IN" dirty="0"/>
          </a:p>
        </p:txBody>
      </p:sp>
      <p:sp>
        <p:nvSpPr>
          <p:cNvPr id="3" name="Content Placeholder 2"/>
          <p:cNvSpPr>
            <a:spLocks noGrp="1"/>
          </p:cNvSpPr>
          <p:nvPr>
            <p:ph idx="1"/>
          </p:nvPr>
        </p:nvSpPr>
        <p:spPr/>
        <p:txBody>
          <a:bodyPr>
            <a:normAutofit/>
          </a:bodyPr>
          <a:lstStyle/>
          <a:p>
            <a:pPr marL="304165" indent="0">
              <a:lnSpc>
                <a:spcPct val="115000"/>
              </a:lnSpc>
              <a:spcAft>
                <a:spcPts val="1000"/>
              </a:spcAft>
            </a:pPr>
            <a:r>
              <a:rPr lang="en-US" b="1" dirty="0" smtClean="0">
                <a:solidFill>
                  <a:schemeClr val="tx1"/>
                </a:solidFill>
                <a:latin typeface="Calibri" panose="020F0502020204030204" pitchFamily="34" charset="0"/>
                <a:ea typeface="Calibri" panose="020F0502020204030204" pitchFamily="34" charset="0"/>
                <a:cs typeface="Gautami" panose="020B0502040204020203" pitchFamily="34" charset="0"/>
              </a:rPr>
              <a:t>Processor                  -    </a:t>
            </a:r>
            <a:r>
              <a:rPr lang="en-US" b="1" dirty="0" err="1" smtClean="0">
                <a:solidFill>
                  <a:schemeClr val="tx1"/>
                </a:solidFill>
                <a:latin typeface="Calibri" panose="020F0502020204030204" pitchFamily="34" charset="0"/>
                <a:ea typeface="Calibri" panose="020F0502020204030204" pitchFamily="34" charset="0"/>
                <a:cs typeface="Gautami" panose="020B0502040204020203" pitchFamily="34" charset="0"/>
              </a:rPr>
              <a:t>intel</a:t>
            </a:r>
            <a:endParaRPr lang="en-US" b="1" dirty="0" smtClean="0">
              <a:solidFill>
                <a:schemeClr val="tx1"/>
              </a:solidFill>
              <a:latin typeface="Calibri" panose="020F0502020204030204" pitchFamily="34" charset="0"/>
              <a:ea typeface="Calibri" panose="020F0502020204030204" pitchFamily="34" charset="0"/>
              <a:cs typeface="Gautami" panose="020B0502040204020203" pitchFamily="34" charset="0"/>
            </a:endParaRPr>
          </a:p>
          <a:p>
            <a:pPr marL="304165" indent="0">
              <a:lnSpc>
                <a:spcPct val="115000"/>
              </a:lnSpc>
              <a:spcAft>
                <a:spcPts val="1000"/>
              </a:spcAft>
            </a:pPr>
            <a:r>
              <a:rPr lang="en-US" b="1" dirty="0" smtClean="0">
                <a:solidFill>
                  <a:schemeClr val="tx1"/>
                </a:solidFill>
                <a:latin typeface="Calibri" panose="020F0502020204030204" pitchFamily="34" charset="0"/>
                <a:ea typeface="Calibri" panose="020F0502020204030204" pitchFamily="34" charset="0"/>
                <a:cs typeface="Gautami" panose="020B0502040204020203" pitchFamily="34" charset="0"/>
              </a:rPr>
              <a:t>RAM                         </a:t>
            </a:r>
            <a:r>
              <a:rPr lang="en-US" b="1" spc="5" dirty="0" smtClean="0">
                <a:solidFill>
                  <a:schemeClr val="tx1"/>
                </a:solidFill>
                <a:latin typeface="Calibri" panose="020F0502020204030204" pitchFamily="34" charset="0"/>
                <a:ea typeface="Calibri" panose="020F0502020204030204" pitchFamily="34" charset="0"/>
                <a:cs typeface="Gautami" panose="020B0502040204020203" pitchFamily="34" charset="0"/>
              </a:rPr>
              <a:t> </a:t>
            </a:r>
            <a:r>
              <a:rPr lang="en-US" b="1" dirty="0">
                <a:solidFill>
                  <a:schemeClr val="tx1"/>
                </a:solidFill>
                <a:latin typeface="Calibri" panose="020F0502020204030204" pitchFamily="34" charset="0"/>
                <a:ea typeface="Calibri" panose="020F0502020204030204" pitchFamily="34" charset="0"/>
                <a:cs typeface="Gautami" panose="020B0502040204020203" pitchFamily="34" charset="0"/>
              </a:rPr>
              <a:t>- </a:t>
            </a:r>
            <a:r>
              <a:rPr lang="en-US" b="1" dirty="0" smtClean="0">
                <a:solidFill>
                  <a:schemeClr val="tx1"/>
                </a:solidFill>
                <a:latin typeface="Calibri" panose="020F0502020204030204" pitchFamily="34" charset="0"/>
                <a:ea typeface="Calibri" panose="020F0502020204030204" pitchFamily="34" charset="0"/>
                <a:cs typeface="Gautami" panose="020B0502040204020203" pitchFamily="34" charset="0"/>
              </a:rPr>
              <a:t>  </a:t>
            </a:r>
            <a:r>
              <a:rPr lang="en-US" b="1" spc="295" dirty="0" smtClean="0">
                <a:solidFill>
                  <a:schemeClr val="tx1"/>
                </a:solidFill>
                <a:latin typeface="Calibri" panose="020F0502020204030204" pitchFamily="34" charset="0"/>
                <a:ea typeface="Calibri" panose="020F0502020204030204" pitchFamily="34" charset="0"/>
                <a:cs typeface="Gautami" panose="020B0502040204020203" pitchFamily="34" charset="0"/>
              </a:rPr>
              <a:t>4</a:t>
            </a:r>
            <a:r>
              <a:rPr lang="en-US" b="1" dirty="0" smtClean="0">
                <a:solidFill>
                  <a:schemeClr val="tx1"/>
                </a:solidFill>
                <a:latin typeface="Calibri" panose="020F0502020204030204" pitchFamily="34" charset="0"/>
                <a:ea typeface="Calibri" panose="020F0502020204030204" pitchFamily="34" charset="0"/>
                <a:cs typeface="Gautami" panose="020B0502040204020203" pitchFamily="34" charset="0"/>
              </a:rPr>
              <a:t> </a:t>
            </a:r>
            <a:r>
              <a:rPr lang="en-US" b="1" dirty="0">
                <a:solidFill>
                  <a:schemeClr val="tx1"/>
                </a:solidFill>
                <a:latin typeface="Calibri" panose="020F0502020204030204" pitchFamily="34" charset="0"/>
                <a:ea typeface="Calibri" panose="020F0502020204030204" pitchFamily="34" charset="0"/>
                <a:cs typeface="Gautami" panose="020B0502040204020203" pitchFamily="34" charset="0"/>
              </a:rPr>
              <a:t>GB</a:t>
            </a:r>
            <a:r>
              <a:rPr lang="en-US" b="1" spc="-10" dirty="0">
                <a:solidFill>
                  <a:schemeClr val="tx1"/>
                </a:solidFill>
                <a:latin typeface="Calibri" panose="020F0502020204030204" pitchFamily="34" charset="0"/>
                <a:ea typeface="Calibri" panose="020F0502020204030204" pitchFamily="34" charset="0"/>
                <a:cs typeface="Gautami" panose="020B0502040204020203" pitchFamily="34" charset="0"/>
              </a:rPr>
              <a:t> </a:t>
            </a:r>
            <a:r>
              <a:rPr lang="en-US" b="1" dirty="0">
                <a:solidFill>
                  <a:schemeClr val="tx1"/>
                </a:solidFill>
                <a:latin typeface="Calibri" panose="020F0502020204030204" pitchFamily="34" charset="0"/>
                <a:ea typeface="Calibri" panose="020F0502020204030204" pitchFamily="34" charset="0"/>
                <a:cs typeface="Gautami" panose="020B0502040204020203" pitchFamily="34" charset="0"/>
              </a:rPr>
              <a:t>(min)</a:t>
            </a:r>
            <a:endParaRPr lang="en-IN" b="1" dirty="0">
              <a:solidFill>
                <a:schemeClr val="tx1"/>
              </a:solidFill>
              <a:latin typeface="Calibri" panose="020F0502020204030204" pitchFamily="34" charset="0"/>
              <a:ea typeface="Calibri" panose="020F0502020204030204" pitchFamily="34" charset="0"/>
              <a:cs typeface="Gautami" panose="020B0502040204020203" pitchFamily="34" charset="0"/>
            </a:endParaRPr>
          </a:p>
          <a:p>
            <a:pPr marL="0" indent="0">
              <a:lnSpc>
                <a:spcPct val="115000"/>
              </a:lnSpc>
              <a:spcBef>
                <a:spcPts val="465"/>
              </a:spcBef>
              <a:spcAft>
                <a:spcPts val="1000"/>
              </a:spcAft>
            </a:pPr>
            <a:r>
              <a:rPr lang="en-US" b="1" dirty="0" smtClean="0">
                <a:solidFill>
                  <a:schemeClr val="tx1"/>
                </a:solidFill>
                <a:latin typeface="Calibri" panose="020F0502020204030204" pitchFamily="34" charset="0"/>
                <a:ea typeface="Calibri" panose="020F0502020204030204" pitchFamily="34" charset="0"/>
                <a:cs typeface="Gautami" panose="020B0502040204020203" pitchFamily="34" charset="0"/>
              </a:rPr>
              <a:t>    H</a:t>
            </a:r>
            <a:r>
              <a:rPr lang="en-US" b="1" spc="-5" dirty="0" smtClean="0">
                <a:solidFill>
                  <a:schemeClr val="tx1"/>
                </a:solidFill>
                <a:latin typeface="Calibri" panose="020F0502020204030204" pitchFamily="34" charset="0"/>
                <a:ea typeface="Calibri" panose="020F0502020204030204" pitchFamily="34" charset="0"/>
                <a:cs typeface="Gautami" panose="020B0502040204020203" pitchFamily="34" charset="0"/>
              </a:rPr>
              <a:t>a</a:t>
            </a:r>
            <a:r>
              <a:rPr lang="en-US" b="1" dirty="0" smtClean="0">
                <a:solidFill>
                  <a:schemeClr val="tx1"/>
                </a:solidFill>
                <a:latin typeface="Calibri" panose="020F0502020204030204" pitchFamily="34" charset="0"/>
                <a:ea typeface="Calibri" panose="020F0502020204030204" pitchFamily="34" charset="0"/>
                <a:cs typeface="Gautami" panose="020B0502040204020203" pitchFamily="34" charset="0"/>
              </a:rPr>
              <a:t>rd </a:t>
            </a:r>
            <a:r>
              <a:rPr lang="en-US" b="1" spc="-5" dirty="0">
                <a:solidFill>
                  <a:schemeClr val="tx1"/>
                </a:solidFill>
                <a:latin typeface="Calibri" panose="020F0502020204030204" pitchFamily="34" charset="0"/>
                <a:ea typeface="Calibri" panose="020F0502020204030204" pitchFamily="34" charset="0"/>
                <a:cs typeface="Gautami" panose="020B0502040204020203" pitchFamily="34" charset="0"/>
              </a:rPr>
              <a:t>D</a:t>
            </a:r>
            <a:r>
              <a:rPr lang="en-US" b="1" dirty="0">
                <a:solidFill>
                  <a:schemeClr val="tx1"/>
                </a:solidFill>
                <a:latin typeface="Calibri" panose="020F0502020204030204" pitchFamily="34" charset="0"/>
                <a:ea typeface="Calibri" panose="020F0502020204030204" pitchFamily="34" charset="0"/>
                <a:cs typeface="Gautami" panose="020B0502040204020203" pitchFamily="34" charset="0"/>
              </a:rPr>
              <a:t>isk                </a:t>
            </a:r>
            <a:r>
              <a:rPr lang="en-US" b="1" dirty="0" smtClean="0">
                <a:solidFill>
                  <a:schemeClr val="tx1"/>
                </a:solidFill>
                <a:latin typeface="Calibri" panose="020F0502020204030204" pitchFamily="34" charset="0"/>
                <a:ea typeface="Calibri" panose="020F0502020204030204" pitchFamily="34" charset="0"/>
                <a:cs typeface="Gautami" panose="020B0502040204020203" pitchFamily="34" charset="0"/>
              </a:rPr>
              <a:t> </a:t>
            </a:r>
            <a:r>
              <a:rPr lang="en-US" b="1" spc="10" dirty="0" smtClean="0">
                <a:solidFill>
                  <a:schemeClr val="tx1"/>
                </a:solidFill>
                <a:latin typeface="Calibri" panose="020F0502020204030204" pitchFamily="34" charset="0"/>
                <a:ea typeface="Calibri" panose="020F0502020204030204" pitchFamily="34" charset="0"/>
                <a:cs typeface="Gautami" panose="020B0502040204020203" pitchFamily="34" charset="0"/>
              </a:rPr>
              <a:t> </a:t>
            </a:r>
            <a:r>
              <a:rPr lang="en-US" b="1" dirty="0">
                <a:solidFill>
                  <a:schemeClr val="tx1"/>
                </a:solidFill>
                <a:latin typeface="Calibri" panose="020F0502020204030204" pitchFamily="34" charset="0"/>
                <a:ea typeface="Calibri" panose="020F0502020204030204" pitchFamily="34" charset="0"/>
                <a:cs typeface="Gautami" panose="020B0502040204020203" pitchFamily="34" charset="0"/>
              </a:rPr>
              <a:t>- </a:t>
            </a:r>
            <a:r>
              <a:rPr lang="en-US" b="1" spc="10" dirty="0">
                <a:solidFill>
                  <a:schemeClr val="tx1"/>
                </a:solidFill>
                <a:latin typeface="Calibri" panose="020F0502020204030204" pitchFamily="34" charset="0"/>
                <a:ea typeface="Calibri" panose="020F0502020204030204" pitchFamily="34" charset="0"/>
                <a:cs typeface="Gautami" panose="020B0502040204020203" pitchFamily="34" charset="0"/>
              </a:rPr>
              <a:t>16</a:t>
            </a:r>
            <a:r>
              <a:rPr lang="en-US" b="1" dirty="0">
                <a:solidFill>
                  <a:schemeClr val="tx1"/>
                </a:solidFill>
                <a:latin typeface="Calibri" panose="020F0502020204030204" pitchFamily="34" charset="0"/>
                <a:ea typeface="Calibri" panose="020F0502020204030204" pitchFamily="34" charset="0"/>
                <a:cs typeface="Gautami" panose="020B0502040204020203" pitchFamily="34" charset="0"/>
              </a:rPr>
              <a:t>0 GB</a:t>
            </a:r>
            <a:endParaRPr lang="en-IN" b="1" dirty="0">
              <a:solidFill>
                <a:schemeClr val="tx1"/>
              </a:solidFill>
              <a:latin typeface="Calibri" panose="020F0502020204030204" pitchFamily="34" charset="0"/>
              <a:ea typeface="Calibri" panose="020F0502020204030204" pitchFamily="34" charset="0"/>
              <a:cs typeface="Gautami" panose="020B0502040204020203" pitchFamily="34" charset="0"/>
            </a:endParaRPr>
          </a:p>
          <a:p>
            <a:pPr marL="304165">
              <a:lnSpc>
                <a:spcPct val="115000"/>
              </a:lnSpc>
              <a:spcBef>
                <a:spcPts val="480"/>
              </a:spcBef>
              <a:spcAft>
                <a:spcPts val="1000"/>
              </a:spcAft>
            </a:pPr>
            <a:r>
              <a:rPr lang="en-US" b="1" dirty="0" smtClean="0">
                <a:solidFill>
                  <a:schemeClr val="tx1"/>
                </a:solidFill>
                <a:latin typeface="Segoe UI Symbol" panose="020B0502040204020203" pitchFamily="34" charset="0"/>
                <a:ea typeface="Segoe UI Symbol" panose="020B0502040204020203" pitchFamily="34" charset="0"/>
                <a:cs typeface="Segoe UI Symbol" panose="020B0502040204020203" pitchFamily="34" charset="0"/>
              </a:rPr>
              <a:t>  </a:t>
            </a:r>
            <a:r>
              <a:rPr lang="en-US" b="1" spc="40" dirty="0" smtClean="0">
                <a:solidFill>
                  <a:schemeClr val="tx1"/>
                </a:solidFill>
                <a:latin typeface="Segoe UI Symbol" panose="020B0502040204020203" pitchFamily="34" charset="0"/>
                <a:ea typeface="Segoe UI Symbol" panose="020B0502040204020203" pitchFamily="34" charset="0"/>
                <a:cs typeface="Segoe UI Symbol" panose="020B0502040204020203" pitchFamily="34" charset="0"/>
              </a:rPr>
              <a:t> </a:t>
            </a:r>
            <a:r>
              <a:rPr lang="en-US" b="1" dirty="0" smtClean="0">
                <a:solidFill>
                  <a:schemeClr val="tx1"/>
                </a:solidFill>
                <a:latin typeface="Calibri" panose="020F0502020204030204" pitchFamily="34" charset="0"/>
                <a:ea typeface="Calibri" panose="020F0502020204030204" pitchFamily="34" charset="0"/>
                <a:cs typeface="Gautami" panose="020B0502040204020203" pitchFamily="34" charset="0"/>
              </a:rPr>
              <a:t>K</a:t>
            </a:r>
            <a:r>
              <a:rPr lang="en-US" b="1" spc="15" dirty="0" smtClean="0">
                <a:solidFill>
                  <a:schemeClr val="tx1"/>
                </a:solidFill>
                <a:latin typeface="Calibri" panose="020F0502020204030204" pitchFamily="34" charset="0"/>
                <a:ea typeface="Calibri" panose="020F0502020204030204" pitchFamily="34" charset="0"/>
                <a:cs typeface="Gautami" panose="020B0502040204020203" pitchFamily="34" charset="0"/>
              </a:rPr>
              <a:t>e</a:t>
            </a:r>
            <a:r>
              <a:rPr lang="en-US" b="1" dirty="0" smtClean="0">
                <a:solidFill>
                  <a:schemeClr val="tx1"/>
                </a:solidFill>
                <a:latin typeface="Calibri" panose="020F0502020204030204" pitchFamily="34" charset="0"/>
                <a:ea typeface="Calibri" panose="020F0502020204030204" pitchFamily="34" charset="0"/>
                <a:cs typeface="Gautami" panose="020B0502040204020203" pitchFamily="34" charset="0"/>
              </a:rPr>
              <a:t>y</a:t>
            </a:r>
            <a:r>
              <a:rPr lang="en-US" b="1" spc="-10" dirty="0" smtClean="0">
                <a:solidFill>
                  <a:schemeClr val="tx1"/>
                </a:solidFill>
                <a:latin typeface="Calibri" panose="020F0502020204030204" pitchFamily="34" charset="0"/>
                <a:ea typeface="Calibri" panose="020F0502020204030204" pitchFamily="34" charset="0"/>
                <a:cs typeface="Gautami" panose="020B0502040204020203" pitchFamily="34" charset="0"/>
              </a:rPr>
              <a:t>b</a:t>
            </a:r>
            <a:r>
              <a:rPr lang="en-US" b="1" spc="10" dirty="0" smtClean="0">
                <a:solidFill>
                  <a:schemeClr val="tx1"/>
                </a:solidFill>
                <a:latin typeface="Calibri" panose="020F0502020204030204" pitchFamily="34" charset="0"/>
                <a:ea typeface="Calibri" panose="020F0502020204030204" pitchFamily="34" charset="0"/>
                <a:cs typeface="Gautami" panose="020B0502040204020203" pitchFamily="34" charset="0"/>
              </a:rPr>
              <a:t>o</a:t>
            </a:r>
            <a:r>
              <a:rPr lang="en-US" b="1" spc="-5" dirty="0" smtClean="0">
                <a:solidFill>
                  <a:schemeClr val="tx1"/>
                </a:solidFill>
                <a:latin typeface="Calibri" panose="020F0502020204030204" pitchFamily="34" charset="0"/>
                <a:ea typeface="Calibri" panose="020F0502020204030204" pitchFamily="34" charset="0"/>
                <a:cs typeface="Gautami" panose="020B0502040204020203" pitchFamily="34" charset="0"/>
              </a:rPr>
              <a:t>a</a:t>
            </a:r>
            <a:r>
              <a:rPr lang="en-US" b="1" dirty="0" smtClean="0">
                <a:solidFill>
                  <a:schemeClr val="tx1"/>
                </a:solidFill>
                <a:latin typeface="Calibri" panose="020F0502020204030204" pitchFamily="34" charset="0"/>
                <a:ea typeface="Calibri" panose="020F0502020204030204" pitchFamily="34" charset="0"/>
                <a:cs typeface="Gautami" panose="020B0502040204020203" pitchFamily="34" charset="0"/>
              </a:rPr>
              <a:t>rd                  </a:t>
            </a:r>
            <a:r>
              <a:rPr lang="en-US" b="1" dirty="0">
                <a:solidFill>
                  <a:schemeClr val="tx1"/>
                </a:solidFill>
                <a:latin typeface="Calibri" panose="020F0502020204030204" pitchFamily="34" charset="0"/>
                <a:ea typeface="Calibri" panose="020F0502020204030204" pitchFamily="34" charset="0"/>
                <a:cs typeface="Gautami" panose="020B0502040204020203" pitchFamily="34" charset="0"/>
              </a:rPr>
              <a:t>- </a:t>
            </a:r>
            <a:r>
              <a:rPr lang="en-US" b="1" spc="5" dirty="0">
                <a:solidFill>
                  <a:schemeClr val="tx1"/>
                </a:solidFill>
                <a:latin typeface="Calibri" panose="020F0502020204030204" pitchFamily="34" charset="0"/>
                <a:ea typeface="Calibri" panose="020F0502020204030204" pitchFamily="34" charset="0"/>
                <a:cs typeface="Gautami" panose="020B0502040204020203" pitchFamily="34" charset="0"/>
              </a:rPr>
              <a:t>S</a:t>
            </a:r>
            <a:r>
              <a:rPr lang="en-US" b="1" dirty="0">
                <a:solidFill>
                  <a:schemeClr val="tx1"/>
                </a:solidFill>
                <a:latin typeface="Calibri" panose="020F0502020204030204" pitchFamily="34" charset="0"/>
                <a:ea typeface="Calibri" panose="020F0502020204030204" pitchFamily="34" charset="0"/>
                <a:cs typeface="Gautami" panose="020B0502040204020203" pitchFamily="34" charset="0"/>
              </a:rPr>
              <a:t>tand</a:t>
            </a:r>
            <a:r>
              <a:rPr lang="en-US" b="1" spc="-5" dirty="0">
                <a:solidFill>
                  <a:schemeClr val="tx1"/>
                </a:solidFill>
                <a:latin typeface="Calibri" panose="020F0502020204030204" pitchFamily="34" charset="0"/>
                <a:ea typeface="Calibri" panose="020F0502020204030204" pitchFamily="34" charset="0"/>
                <a:cs typeface="Gautami" panose="020B0502040204020203" pitchFamily="34" charset="0"/>
              </a:rPr>
              <a:t>a</a:t>
            </a:r>
            <a:r>
              <a:rPr lang="en-US" b="1" dirty="0">
                <a:solidFill>
                  <a:schemeClr val="tx1"/>
                </a:solidFill>
                <a:latin typeface="Calibri" panose="020F0502020204030204" pitchFamily="34" charset="0"/>
                <a:ea typeface="Calibri" panose="020F0502020204030204" pitchFamily="34" charset="0"/>
                <a:cs typeface="Gautami" panose="020B0502040204020203" pitchFamily="34" charset="0"/>
              </a:rPr>
              <a:t>rd Windows K</a:t>
            </a:r>
            <a:r>
              <a:rPr lang="en-US" b="1" spc="-5" dirty="0">
                <a:solidFill>
                  <a:schemeClr val="tx1"/>
                </a:solidFill>
                <a:latin typeface="Calibri" panose="020F0502020204030204" pitchFamily="34" charset="0"/>
                <a:ea typeface="Calibri" panose="020F0502020204030204" pitchFamily="34" charset="0"/>
                <a:cs typeface="Gautami" panose="020B0502040204020203" pitchFamily="34" charset="0"/>
              </a:rPr>
              <a:t>e</a:t>
            </a:r>
            <a:r>
              <a:rPr lang="en-US" b="1" spc="-25" dirty="0">
                <a:solidFill>
                  <a:schemeClr val="tx1"/>
                </a:solidFill>
                <a:latin typeface="Calibri" panose="020F0502020204030204" pitchFamily="34" charset="0"/>
                <a:ea typeface="Calibri" panose="020F0502020204030204" pitchFamily="34" charset="0"/>
                <a:cs typeface="Gautami" panose="020B0502040204020203" pitchFamily="34" charset="0"/>
              </a:rPr>
              <a:t>y</a:t>
            </a:r>
            <a:r>
              <a:rPr lang="en-US" b="1" spc="10" dirty="0">
                <a:solidFill>
                  <a:schemeClr val="tx1"/>
                </a:solidFill>
                <a:latin typeface="Calibri" panose="020F0502020204030204" pitchFamily="34" charset="0"/>
                <a:ea typeface="Calibri" panose="020F0502020204030204" pitchFamily="34" charset="0"/>
                <a:cs typeface="Gautami" panose="020B0502040204020203" pitchFamily="34" charset="0"/>
              </a:rPr>
              <a:t>b</a:t>
            </a:r>
            <a:r>
              <a:rPr lang="en-US" b="1" dirty="0">
                <a:solidFill>
                  <a:schemeClr val="tx1"/>
                </a:solidFill>
                <a:latin typeface="Calibri" panose="020F0502020204030204" pitchFamily="34" charset="0"/>
                <a:ea typeface="Calibri" panose="020F0502020204030204" pitchFamily="34" charset="0"/>
                <a:cs typeface="Gautami" panose="020B0502040204020203" pitchFamily="34" charset="0"/>
              </a:rPr>
              <a:t>o</a:t>
            </a:r>
            <a:r>
              <a:rPr lang="en-US" b="1" spc="5" dirty="0">
                <a:solidFill>
                  <a:schemeClr val="tx1"/>
                </a:solidFill>
                <a:latin typeface="Calibri" panose="020F0502020204030204" pitchFamily="34" charset="0"/>
                <a:ea typeface="Calibri" panose="020F0502020204030204" pitchFamily="34" charset="0"/>
                <a:cs typeface="Gautami" panose="020B0502040204020203" pitchFamily="34" charset="0"/>
              </a:rPr>
              <a:t>a</a:t>
            </a:r>
            <a:r>
              <a:rPr lang="en-US" b="1" dirty="0">
                <a:solidFill>
                  <a:schemeClr val="tx1"/>
                </a:solidFill>
                <a:latin typeface="Calibri" panose="020F0502020204030204" pitchFamily="34" charset="0"/>
                <a:ea typeface="Calibri" panose="020F0502020204030204" pitchFamily="34" charset="0"/>
                <a:cs typeface="Gautami" panose="020B0502040204020203" pitchFamily="34" charset="0"/>
              </a:rPr>
              <a:t>rd</a:t>
            </a:r>
            <a:endParaRPr lang="en-IN" b="1" dirty="0">
              <a:solidFill>
                <a:schemeClr val="tx1"/>
              </a:solidFill>
              <a:latin typeface="Calibri" panose="020F0502020204030204" pitchFamily="34" charset="0"/>
              <a:ea typeface="Calibri" panose="020F0502020204030204" pitchFamily="34" charset="0"/>
              <a:cs typeface="Gautami" panose="020B0502040204020203" pitchFamily="34" charset="0"/>
            </a:endParaRPr>
          </a:p>
          <a:p>
            <a:pPr marL="304165">
              <a:lnSpc>
                <a:spcPct val="115000"/>
              </a:lnSpc>
              <a:spcBef>
                <a:spcPts val="465"/>
              </a:spcBef>
              <a:spcAft>
                <a:spcPts val="1000"/>
              </a:spcAft>
            </a:pPr>
            <a:r>
              <a:rPr lang="en-US" b="1" spc="40" dirty="0" smtClean="0">
                <a:solidFill>
                  <a:schemeClr val="tx1"/>
                </a:solidFill>
                <a:latin typeface="Segoe UI Symbol" panose="020B0502040204020203" pitchFamily="34" charset="0"/>
                <a:ea typeface="Segoe UI Symbol" panose="020B0502040204020203" pitchFamily="34" charset="0"/>
                <a:cs typeface="Segoe UI Symbol" panose="020B0502040204020203" pitchFamily="34" charset="0"/>
              </a:rPr>
              <a:t>   </a:t>
            </a:r>
            <a:r>
              <a:rPr lang="en-US" b="1" dirty="0">
                <a:solidFill>
                  <a:schemeClr val="tx1"/>
                </a:solidFill>
                <a:latin typeface="Calibri" panose="020F0502020204030204" pitchFamily="34" charset="0"/>
                <a:ea typeface="Calibri" panose="020F0502020204030204" pitchFamily="34" charset="0"/>
                <a:cs typeface="Gautami" panose="020B0502040204020203" pitchFamily="34" charset="0"/>
              </a:rPr>
              <a:t>Mouse            </a:t>
            </a:r>
            <a:r>
              <a:rPr lang="en-US" b="1" dirty="0" smtClean="0">
                <a:solidFill>
                  <a:schemeClr val="tx1"/>
                </a:solidFill>
                <a:latin typeface="Calibri" panose="020F0502020204030204" pitchFamily="34" charset="0"/>
                <a:ea typeface="Calibri" panose="020F0502020204030204" pitchFamily="34" charset="0"/>
                <a:cs typeface="Gautami" panose="020B0502040204020203" pitchFamily="34" charset="0"/>
              </a:rPr>
              <a:t>         </a:t>
            </a:r>
            <a:r>
              <a:rPr lang="en-US" b="1" spc="5" dirty="0" smtClean="0">
                <a:solidFill>
                  <a:schemeClr val="tx1"/>
                </a:solidFill>
                <a:latin typeface="Calibri" panose="020F0502020204030204" pitchFamily="34" charset="0"/>
                <a:ea typeface="Calibri" panose="020F0502020204030204" pitchFamily="34" charset="0"/>
                <a:cs typeface="Gautami" panose="020B0502040204020203" pitchFamily="34" charset="0"/>
              </a:rPr>
              <a:t> </a:t>
            </a:r>
            <a:r>
              <a:rPr lang="en-US" b="1" dirty="0">
                <a:solidFill>
                  <a:schemeClr val="tx1"/>
                </a:solidFill>
                <a:latin typeface="Calibri" panose="020F0502020204030204" pitchFamily="34" charset="0"/>
                <a:ea typeface="Calibri" panose="020F0502020204030204" pitchFamily="34" charset="0"/>
                <a:cs typeface="Gautami" panose="020B0502040204020203" pitchFamily="34" charset="0"/>
              </a:rPr>
              <a:t>- T</a:t>
            </a:r>
            <a:r>
              <a:rPr lang="en-US" b="1" spc="-5" dirty="0">
                <a:solidFill>
                  <a:schemeClr val="tx1"/>
                </a:solidFill>
                <a:latin typeface="Calibri" panose="020F0502020204030204" pitchFamily="34" charset="0"/>
                <a:ea typeface="Calibri" panose="020F0502020204030204" pitchFamily="34" charset="0"/>
                <a:cs typeface="Gautami" panose="020B0502040204020203" pitchFamily="34" charset="0"/>
              </a:rPr>
              <a:t>w</a:t>
            </a:r>
            <a:r>
              <a:rPr lang="en-US" b="1" dirty="0">
                <a:solidFill>
                  <a:schemeClr val="tx1"/>
                </a:solidFill>
                <a:latin typeface="Calibri" panose="020F0502020204030204" pitchFamily="34" charset="0"/>
                <a:ea typeface="Calibri" panose="020F0502020204030204" pitchFamily="34" charset="0"/>
                <a:cs typeface="Gautami" panose="020B0502040204020203" pitchFamily="34" charset="0"/>
              </a:rPr>
              <a:t>o or </a:t>
            </a:r>
            <a:r>
              <a:rPr lang="en-US" b="1" spc="-5" dirty="0">
                <a:solidFill>
                  <a:schemeClr val="tx1"/>
                </a:solidFill>
                <a:latin typeface="Calibri" panose="020F0502020204030204" pitchFamily="34" charset="0"/>
                <a:ea typeface="Calibri" panose="020F0502020204030204" pitchFamily="34" charset="0"/>
                <a:cs typeface="Gautami" panose="020B0502040204020203" pitchFamily="34" charset="0"/>
              </a:rPr>
              <a:t>T</a:t>
            </a:r>
            <a:r>
              <a:rPr lang="en-US" b="1" dirty="0">
                <a:solidFill>
                  <a:schemeClr val="tx1"/>
                </a:solidFill>
                <a:latin typeface="Calibri" panose="020F0502020204030204" pitchFamily="34" charset="0"/>
                <a:ea typeface="Calibri" panose="020F0502020204030204" pitchFamily="34" charset="0"/>
                <a:cs typeface="Gautami" panose="020B0502040204020203" pitchFamily="34" charset="0"/>
              </a:rPr>
              <a:t>hree</a:t>
            </a:r>
            <a:r>
              <a:rPr lang="en-US" b="1" spc="5" dirty="0">
                <a:solidFill>
                  <a:schemeClr val="tx1"/>
                </a:solidFill>
                <a:latin typeface="Calibri" panose="020F0502020204030204" pitchFamily="34" charset="0"/>
                <a:ea typeface="Calibri" panose="020F0502020204030204" pitchFamily="34" charset="0"/>
                <a:cs typeface="Gautami" panose="020B0502040204020203" pitchFamily="34" charset="0"/>
              </a:rPr>
              <a:t> </a:t>
            </a:r>
            <a:r>
              <a:rPr lang="en-US" b="1" spc="-10" dirty="0">
                <a:solidFill>
                  <a:schemeClr val="tx1"/>
                </a:solidFill>
                <a:latin typeface="Calibri" panose="020F0502020204030204" pitchFamily="34" charset="0"/>
                <a:ea typeface="Calibri" panose="020F0502020204030204" pitchFamily="34" charset="0"/>
                <a:cs typeface="Gautami" panose="020B0502040204020203" pitchFamily="34" charset="0"/>
              </a:rPr>
              <a:t>B</a:t>
            </a:r>
            <a:r>
              <a:rPr lang="en-US" b="1" dirty="0">
                <a:solidFill>
                  <a:schemeClr val="tx1"/>
                </a:solidFill>
                <a:latin typeface="Calibri" panose="020F0502020204030204" pitchFamily="34" charset="0"/>
                <a:ea typeface="Calibri" panose="020F0502020204030204" pitchFamily="34" charset="0"/>
                <a:cs typeface="Gautami" panose="020B0502040204020203" pitchFamily="34" charset="0"/>
              </a:rPr>
              <a:t>ut</a:t>
            </a:r>
            <a:r>
              <a:rPr lang="en-US" b="1" spc="5" dirty="0">
                <a:solidFill>
                  <a:schemeClr val="tx1"/>
                </a:solidFill>
                <a:latin typeface="Calibri" panose="020F0502020204030204" pitchFamily="34" charset="0"/>
                <a:ea typeface="Calibri" panose="020F0502020204030204" pitchFamily="34" charset="0"/>
                <a:cs typeface="Gautami" panose="020B0502040204020203" pitchFamily="34" charset="0"/>
              </a:rPr>
              <a:t>t</a:t>
            </a:r>
            <a:r>
              <a:rPr lang="en-US" b="1" dirty="0">
                <a:solidFill>
                  <a:schemeClr val="tx1"/>
                </a:solidFill>
                <a:latin typeface="Calibri" panose="020F0502020204030204" pitchFamily="34" charset="0"/>
                <a:ea typeface="Calibri" panose="020F0502020204030204" pitchFamily="34" charset="0"/>
                <a:cs typeface="Gautami" panose="020B0502040204020203" pitchFamily="34" charset="0"/>
              </a:rPr>
              <a:t>on Mouse</a:t>
            </a:r>
            <a:endParaRPr lang="en-IN" b="1" dirty="0">
              <a:solidFill>
                <a:schemeClr val="tx1"/>
              </a:solidFill>
              <a:latin typeface="Calibri" panose="020F0502020204030204" pitchFamily="34" charset="0"/>
              <a:ea typeface="Calibri" panose="020F0502020204030204" pitchFamily="34" charset="0"/>
              <a:cs typeface="Gautami" panose="020B0502040204020203" pitchFamily="34" charset="0"/>
            </a:endParaRPr>
          </a:p>
          <a:p>
            <a:pPr marL="304800">
              <a:lnSpc>
                <a:spcPct val="115000"/>
              </a:lnSpc>
              <a:spcBef>
                <a:spcPts val="480"/>
              </a:spcBef>
              <a:spcAft>
                <a:spcPts val="1000"/>
              </a:spcAft>
            </a:pPr>
            <a:r>
              <a:rPr lang="en-US" b="1" spc="40" dirty="0" smtClean="0">
                <a:solidFill>
                  <a:schemeClr val="tx1"/>
                </a:solidFill>
                <a:latin typeface="Segoe UI Symbol" panose="020B0502040204020203" pitchFamily="34" charset="0"/>
                <a:ea typeface="Segoe UI Symbol" panose="020B0502040204020203" pitchFamily="34" charset="0"/>
                <a:cs typeface="Segoe UI Symbol" panose="020B0502040204020203" pitchFamily="34" charset="0"/>
              </a:rPr>
              <a:t>  </a:t>
            </a:r>
            <a:r>
              <a:rPr lang="en-US" b="1" dirty="0">
                <a:solidFill>
                  <a:schemeClr val="tx1"/>
                </a:solidFill>
                <a:latin typeface="Calibri" panose="020F0502020204030204" pitchFamily="34" charset="0"/>
                <a:ea typeface="Calibri" panose="020F0502020204030204" pitchFamily="34" charset="0"/>
                <a:cs typeface="Gautami" panose="020B0502040204020203" pitchFamily="34" charset="0"/>
              </a:rPr>
              <a:t>Monitor       </a:t>
            </a:r>
            <a:r>
              <a:rPr lang="en-US" b="1" dirty="0" smtClean="0">
                <a:solidFill>
                  <a:schemeClr val="tx1"/>
                </a:solidFill>
                <a:latin typeface="Calibri" panose="020F0502020204030204" pitchFamily="34" charset="0"/>
                <a:ea typeface="Calibri" panose="020F0502020204030204" pitchFamily="34" charset="0"/>
                <a:cs typeface="Gautami" panose="020B0502040204020203" pitchFamily="34" charset="0"/>
              </a:rPr>
              <a:t>             </a:t>
            </a:r>
            <a:r>
              <a:rPr lang="en-US" b="1" spc="5" dirty="0" smtClean="0">
                <a:solidFill>
                  <a:schemeClr val="tx1"/>
                </a:solidFill>
                <a:latin typeface="Calibri" panose="020F0502020204030204" pitchFamily="34" charset="0"/>
                <a:ea typeface="Calibri" panose="020F0502020204030204" pitchFamily="34" charset="0"/>
                <a:cs typeface="Gautami" panose="020B0502040204020203" pitchFamily="34" charset="0"/>
              </a:rPr>
              <a:t> </a:t>
            </a:r>
            <a:r>
              <a:rPr lang="en-US" b="1" dirty="0">
                <a:solidFill>
                  <a:schemeClr val="tx1"/>
                </a:solidFill>
                <a:latin typeface="Calibri" panose="020F0502020204030204" pitchFamily="34" charset="0"/>
                <a:ea typeface="Calibri" panose="020F0502020204030204" pitchFamily="34" charset="0"/>
                <a:cs typeface="Gautami" panose="020B0502040204020203" pitchFamily="34" charset="0"/>
              </a:rPr>
              <a:t>- </a:t>
            </a:r>
            <a:r>
              <a:rPr lang="en-US" b="1" spc="5" dirty="0">
                <a:solidFill>
                  <a:schemeClr val="tx1"/>
                </a:solidFill>
                <a:latin typeface="Calibri" panose="020F0502020204030204" pitchFamily="34" charset="0"/>
                <a:ea typeface="Calibri" panose="020F0502020204030204" pitchFamily="34" charset="0"/>
                <a:cs typeface="Gautami" panose="020B0502040204020203" pitchFamily="34" charset="0"/>
              </a:rPr>
              <a:t>S</a:t>
            </a:r>
            <a:r>
              <a:rPr lang="en-US" b="1" dirty="0">
                <a:solidFill>
                  <a:schemeClr val="tx1"/>
                </a:solidFill>
                <a:latin typeface="Calibri" panose="020F0502020204030204" pitchFamily="34" charset="0"/>
                <a:ea typeface="Calibri" panose="020F0502020204030204" pitchFamily="34" charset="0"/>
                <a:cs typeface="Gautami" panose="020B0502040204020203" pitchFamily="34" charset="0"/>
              </a:rPr>
              <a:t>V</a:t>
            </a:r>
            <a:r>
              <a:rPr lang="en-US" b="1" spc="-5" dirty="0">
                <a:solidFill>
                  <a:schemeClr val="tx1"/>
                </a:solidFill>
                <a:latin typeface="Calibri" panose="020F0502020204030204" pitchFamily="34" charset="0"/>
                <a:ea typeface="Calibri" panose="020F0502020204030204" pitchFamily="34" charset="0"/>
                <a:cs typeface="Gautami" panose="020B0502040204020203" pitchFamily="34" charset="0"/>
              </a:rPr>
              <a:t>G</a:t>
            </a:r>
            <a:r>
              <a:rPr lang="en-US" b="1" dirty="0">
                <a:solidFill>
                  <a:schemeClr val="tx1"/>
                </a:solidFill>
                <a:latin typeface="Calibri" panose="020F0502020204030204" pitchFamily="34" charset="0"/>
                <a:ea typeface="Calibri" panose="020F0502020204030204" pitchFamily="34" charset="0"/>
                <a:cs typeface="Gautami" panose="020B0502040204020203" pitchFamily="34" charset="0"/>
              </a:rPr>
              <a:t>A</a:t>
            </a:r>
            <a:endParaRPr lang="en-IN" b="1" dirty="0">
              <a:solidFill>
                <a:schemeClr val="tx1"/>
              </a:solidFill>
              <a:latin typeface="Calibri" panose="020F0502020204030204" pitchFamily="34" charset="0"/>
              <a:ea typeface="Calibri" panose="020F0502020204030204" pitchFamily="34" charset="0"/>
              <a:cs typeface="Gautami" panose="020B0502040204020203" pitchFamily="34" charset="0"/>
            </a:endParaRPr>
          </a:p>
          <a:p>
            <a:pPr marL="304800">
              <a:lnSpc>
                <a:spcPct val="115000"/>
              </a:lnSpc>
              <a:spcBef>
                <a:spcPts val="480"/>
              </a:spcBef>
              <a:spcAft>
                <a:spcPts val="1000"/>
              </a:spcAft>
            </a:pPr>
            <a:r>
              <a:rPr lang="en-US" b="1" dirty="0" smtClean="0">
                <a:solidFill>
                  <a:schemeClr val="bg1"/>
                </a:solidFill>
                <a:latin typeface="Segoe UI Symbol" panose="020B0502040204020203" pitchFamily="34" charset="0"/>
                <a:ea typeface="Segoe UI Symbol" panose="020B0502040204020203" pitchFamily="34" charset="0"/>
                <a:cs typeface="Segoe UI Symbol" panose="020B0502040204020203" pitchFamily="34" charset="0"/>
              </a:rPr>
              <a:t>➢  </a:t>
            </a:r>
            <a:r>
              <a:rPr lang="en-US" b="1" spc="40" dirty="0" smtClean="0">
                <a:solidFill>
                  <a:schemeClr val="bg1"/>
                </a:solidFill>
                <a:latin typeface="Segoe UI Symbol" panose="020B0502040204020203" pitchFamily="34" charset="0"/>
                <a:ea typeface="Segoe UI Symbol" panose="020B0502040204020203" pitchFamily="34" charset="0"/>
                <a:cs typeface="Segoe UI Symbol" panose="020B0502040204020203" pitchFamily="34" charset="0"/>
              </a:rPr>
              <a:t> </a:t>
            </a:r>
            <a:r>
              <a:rPr lang="en-US" b="1" dirty="0">
                <a:solidFill>
                  <a:schemeClr val="bg1"/>
                </a:solidFill>
                <a:latin typeface="Calibri" panose="020F0502020204030204" pitchFamily="34" charset="0"/>
                <a:ea typeface="Calibri" panose="020F0502020204030204" pitchFamily="34" charset="0"/>
                <a:cs typeface="Gautami" panose="020B0502040204020203" pitchFamily="34" charset="0"/>
              </a:rPr>
              <a:t>Monitor                         </a:t>
            </a:r>
            <a:r>
              <a:rPr lang="en-US" b="1" spc="5" dirty="0">
                <a:solidFill>
                  <a:schemeClr val="bg1"/>
                </a:solidFill>
                <a:latin typeface="Calibri" panose="020F0502020204030204" pitchFamily="34" charset="0"/>
                <a:ea typeface="Calibri" panose="020F0502020204030204" pitchFamily="34" charset="0"/>
                <a:cs typeface="Gautami" panose="020B0502040204020203" pitchFamily="34" charset="0"/>
              </a:rPr>
              <a:t> </a:t>
            </a:r>
            <a:r>
              <a:rPr lang="en-US" b="1" dirty="0">
                <a:solidFill>
                  <a:schemeClr val="bg1"/>
                </a:solidFill>
                <a:latin typeface="Calibri" panose="020F0502020204030204" pitchFamily="34" charset="0"/>
                <a:ea typeface="Calibri" panose="020F0502020204030204" pitchFamily="34" charset="0"/>
                <a:cs typeface="Gautami" panose="020B0502040204020203" pitchFamily="34" charset="0"/>
              </a:rPr>
              <a:t>- </a:t>
            </a:r>
            <a:r>
              <a:rPr lang="en-US" b="1" spc="5" dirty="0">
                <a:solidFill>
                  <a:schemeClr val="bg1"/>
                </a:solidFill>
                <a:latin typeface="Calibri" panose="020F0502020204030204" pitchFamily="34" charset="0"/>
                <a:ea typeface="Calibri" panose="020F0502020204030204" pitchFamily="34" charset="0"/>
                <a:cs typeface="Gautami" panose="020B0502040204020203" pitchFamily="34" charset="0"/>
              </a:rPr>
              <a:t>S</a:t>
            </a:r>
            <a:r>
              <a:rPr lang="en-US" b="1" dirty="0">
                <a:solidFill>
                  <a:schemeClr val="bg1"/>
                </a:solidFill>
                <a:latin typeface="Calibri" panose="020F0502020204030204" pitchFamily="34" charset="0"/>
                <a:ea typeface="Calibri" panose="020F0502020204030204" pitchFamily="34" charset="0"/>
                <a:cs typeface="Gautami" panose="020B0502040204020203" pitchFamily="34" charset="0"/>
              </a:rPr>
              <a:t>V</a:t>
            </a:r>
            <a:r>
              <a:rPr lang="en-US" b="1" spc="-5" dirty="0">
                <a:solidFill>
                  <a:schemeClr val="bg1"/>
                </a:solidFill>
                <a:latin typeface="Calibri" panose="020F0502020204030204" pitchFamily="34" charset="0"/>
                <a:ea typeface="Calibri" panose="020F0502020204030204" pitchFamily="34" charset="0"/>
                <a:cs typeface="Gautami" panose="020B0502040204020203" pitchFamily="34" charset="0"/>
              </a:rPr>
              <a:t>G</a:t>
            </a:r>
            <a:r>
              <a:rPr lang="en-US" b="1" dirty="0">
                <a:solidFill>
                  <a:schemeClr val="bg1"/>
                </a:solidFill>
                <a:latin typeface="Calibri" panose="020F0502020204030204" pitchFamily="34" charset="0"/>
                <a:ea typeface="Calibri" panose="020F0502020204030204" pitchFamily="34" charset="0"/>
                <a:cs typeface="Gautami" panose="020B0502040204020203" pitchFamily="34" charset="0"/>
              </a:rPr>
              <a:t>A</a:t>
            </a:r>
            <a:endParaRPr lang="en-IN" b="1" dirty="0">
              <a:solidFill>
                <a:schemeClr val="bg1"/>
              </a:solidFill>
              <a:latin typeface="Calibri" panose="020F0502020204030204" pitchFamily="34" charset="0"/>
              <a:ea typeface="Calibri" panose="020F0502020204030204" pitchFamily="34" charset="0"/>
              <a:cs typeface="Gautami" panose="020B0502040204020203" pitchFamily="34" charset="0"/>
            </a:endParaRPr>
          </a:p>
          <a:p>
            <a:endParaRPr lang="en-IN" dirty="0"/>
          </a:p>
        </p:txBody>
      </p:sp>
    </p:spTree>
    <p:extLst>
      <p:ext uri="{BB962C8B-B14F-4D97-AF65-F5344CB8AC3E}">
        <p14:creationId xmlns:p14="http://schemas.microsoft.com/office/powerpoint/2010/main" val="296305452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4F18"/>
                </a:solidFill>
              </a:rPr>
              <a:t>Software </a:t>
            </a:r>
            <a:r>
              <a:rPr lang="en-US" dirty="0" smtClean="0">
                <a:solidFill>
                  <a:srgbClr val="FF4F18"/>
                </a:solidFill>
              </a:rPr>
              <a:t>Requirements:</a:t>
            </a:r>
            <a:endParaRPr lang="en-IN" dirty="0">
              <a:solidFill>
                <a:srgbClr val="FF4F18"/>
              </a:solidFill>
            </a:endParaRPr>
          </a:p>
        </p:txBody>
      </p:sp>
      <p:sp>
        <p:nvSpPr>
          <p:cNvPr id="3" name="Content Placeholder 2"/>
          <p:cNvSpPr>
            <a:spLocks noGrp="1"/>
          </p:cNvSpPr>
          <p:nvPr>
            <p:ph idx="1"/>
          </p:nvPr>
        </p:nvSpPr>
        <p:spPr/>
        <p:txBody>
          <a:bodyPr/>
          <a:lstStyle/>
          <a:p>
            <a:pPr marL="0" lvl="0" indent="0">
              <a:lnSpc>
                <a:spcPct val="150000"/>
              </a:lnSpc>
              <a:spcAft>
                <a:spcPts val="600"/>
              </a:spcAft>
            </a:pPr>
            <a:r>
              <a:rPr lang="en-US" dirty="0">
                <a:solidFill>
                  <a:srgbClr val="000000"/>
                </a:solidFill>
                <a:latin typeface="Times New Roman" panose="02020603050405020304" pitchFamily="18" charset="0"/>
                <a:ea typeface="Calibri" panose="020F0502020204030204" pitchFamily="34" charset="0"/>
                <a:cs typeface="Gautami" panose="020B0502040204020203" pitchFamily="34" charset="0"/>
              </a:rPr>
              <a:t>Operating System 		-	Windows</a:t>
            </a:r>
            <a:endParaRPr lang="en-IN" dirty="0">
              <a:latin typeface="Calibri" panose="020F0502020204030204" pitchFamily="34" charset="0"/>
              <a:ea typeface="Calibri" panose="020F0502020204030204" pitchFamily="34" charset="0"/>
              <a:cs typeface="Gautami" panose="020B0502040204020203" pitchFamily="34" charset="0"/>
            </a:endParaRPr>
          </a:p>
          <a:p>
            <a:pPr marL="0" lvl="0" indent="0">
              <a:lnSpc>
                <a:spcPct val="150000"/>
              </a:lnSpc>
              <a:spcAft>
                <a:spcPts val="600"/>
              </a:spcAft>
            </a:pPr>
            <a:r>
              <a:rPr lang="en-US" dirty="0">
                <a:solidFill>
                  <a:srgbClr val="000000"/>
                </a:solidFill>
                <a:latin typeface="Times New Roman" panose="02020603050405020304" pitchFamily="18" charset="0"/>
                <a:ea typeface="Calibri" panose="020F0502020204030204" pitchFamily="34" charset="0"/>
                <a:cs typeface="Gautami" panose="020B0502040204020203" pitchFamily="34" charset="0"/>
              </a:rPr>
              <a:t>Coding Language		- 	Java/J2EE(JSP,JDBC)</a:t>
            </a:r>
            <a:endParaRPr lang="en-IN" dirty="0">
              <a:latin typeface="Calibri" panose="020F0502020204030204" pitchFamily="34" charset="0"/>
              <a:ea typeface="Calibri" panose="020F0502020204030204" pitchFamily="34" charset="0"/>
              <a:cs typeface="Gautami" panose="020B0502040204020203" pitchFamily="34" charset="0"/>
            </a:endParaRPr>
          </a:p>
          <a:p>
            <a:pPr marL="0" lvl="0" indent="0">
              <a:lnSpc>
                <a:spcPct val="150000"/>
              </a:lnSpc>
              <a:spcAft>
                <a:spcPts val="600"/>
              </a:spcAft>
            </a:pPr>
            <a:r>
              <a:rPr lang="en-US" dirty="0">
                <a:solidFill>
                  <a:srgbClr val="000000"/>
                </a:solidFill>
                <a:latin typeface="Times New Roman" panose="02020603050405020304" pitchFamily="18" charset="0"/>
                <a:ea typeface="Calibri" panose="020F0502020204030204" pitchFamily="34" charset="0"/>
                <a:cs typeface="Gautami" panose="020B0502040204020203" pitchFamily="34" charset="0"/>
              </a:rPr>
              <a:t>Front End		-	HTML,CSS</a:t>
            </a:r>
            <a:endParaRPr lang="en-IN" dirty="0">
              <a:latin typeface="Calibri" panose="020F0502020204030204" pitchFamily="34" charset="0"/>
              <a:ea typeface="Calibri" panose="020F0502020204030204" pitchFamily="34" charset="0"/>
              <a:cs typeface="Gautami" panose="020B0502040204020203" pitchFamily="34" charset="0"/>
            </a:endParaRPr>
          </a:p>
          <a:p>
            <a:pPr marL="0" lvl="0" indent="0">
              <a:lnSpc>
                <a:spcPct val="150000"/>
              </a:lnSpc>
              <a:spcAft>
                <a:spcPts val="600"/>
              </a:spcAft>
            </a:pPr>
            <a:r>
              <a:rPr lang="en-US" dirty="0">
                <a:solidFill>
                  <a:srgbClr val="000000"/>
                </a:solidFill>
                <a:latin typeface="Times New Roman" panose="02020603050405020304" pitchFamily="18" charset="0"/>
                <a:ea typeface="Calibri" panose="020F0502020204030204" pitchFamily="34" charset="0"/>
                <a:cs typeface="Gautami" panose="020B0502040204020203" pitchFamily="34" charset="0"/>
              </a:rPr>
              <a:t>Server			</a:t>
            </a:r>
            <a:r>
              <a:rPr lang="en-US" dirty="0" smtClean="0">
                <a:solidFill>
                  <a:srgbClr val="000000"/>
                </a:solidFill>
                <a:latin typeface="Times New Roman" panose="02020603050405020304" pitchFamily="18" charset="0"/>
                <a:ea typeface="Calibri" panose="020F0502020204030204" pitchFamily="34" charset="0"/>
                <a:cs typeface="Gautami" panose="020B0502040204020203" pitchFamily="34" charset="0"/>
              </a:rPr>
              <a:t>-</a:t>
            </a:r>
            <a:r>
              <a:rPr lang="en-US" dirty="0">
                <a:solidFill>
                  <a:srgbClr val="000000"/>
                </a:solidFill>
                <a:latin typeface="Times New Roman" panose="02020603050405020304" pitchFamily="18" charset="0"/>
                <a:ea typeface="Calibri" panose="020F0502020204030204" pitchFamily="34" charset="0"/>
                <a:cs typeface="Gautami" panose="020B0502040204020203" pitchFamily="34" charset="0"/>
              </a:rPr>
              <a:t>	</a:t>
            </a:r>
            <a:r>
              <a:rPr lang="en-US" dirty="0" smtClean="0">
                <a:solidFill>
                  <a:srgbClr val="000000"/>
                </a:solidFill>
                <a:latin typeface="Times New Roman" panose="02020603050405020304" pitchFamily="18" charset="0"/>
                <a:ea typeface="Calibri" panose="020F0502020204030204" pitchFamily="34" charset="0"/>
                <a:cs typeface="Gautami" panose="020B0502040204020203" pitchFamily="34" charset="0"/>
              </a:rPr>
              <a:t>Apache </a:t>
            </a:r>
            <a:r>
              <a:rPr lang="en-US" dirty="0">
                <a:solidFill>
                  <a:srgbClr val="000000"/>
                </a:solidFill>
                <a:latin typeface="Times New Roman" panose="02020603050405020304" pitchFamily="18" charset="0"/>
                <a:ea typeface="Calibri" panose="020F0502020204030204" pitchFamily="34" charset="0"/>
                <a:cs typeface="Gautami" panose="020B0502040204020203" pitchFamily="34" charset="0"/>
              </a:rPr>
              <a:t>Tomcat</a:t>
            </a:r>
            <a:endParaRPr lang="en-IN" dirty="0">
              <a:latin typeface="Calibri" panose="020F0502020204030204" pitchFamily="34" charset="0"/>
              <a:ea typeface="Calibri" panose="020F0502020204030204" pitchFamily="34" charset="0"/>
              <a:cs typeface="Gautami" panose="020B0502040204020203" pitchFamily="34" charset="0"/>
            </a:endParaRPr>
          </a:p>
          <a:p>
            <a:pPr marL="0" lvl="0" indent="0">
              <a:lnSpc>
                <a:spcPct val="150000"/>
              </a:lnSpc>
              <a:spcAft>
                <a:spcPts val="600"/>
              </a:spcAft>
            </a:pPr>
            <a:r>
              <a:rPr lang="en-US" dirty="0">
                <a:solidFill>
                  <a:srgbClr val="000000"/>
                </a:solidFill>
                <a:latin typeface="Times New Roman" panose="02020603050405020304" pitchFamily="18" charset="0"/>
                <a:ea typeface="Calibri" panose="020F0502020204030204" pitchFamily="34" charset="0"/>
                <a:cs typeface="Gautami" panose="020B0502040204020203" pitchFamily="34" charset="0"/>
              </a:rPr>
              <a:t>IDE	</a:t>
            </a:r>
            <a:r>
              <a:rPr lang="en-US" dirty="0" smtClean="0">
                <a:solidFill>
                  <a:srgbClr val="000000"/>
                </a:solidFill>
                <a:latin typeface="Times New Roman" panose="02020603050405020304" pitchFamily="18" charset="0"/>
                <a:ea typeface="Calibri" panose="020F0502020204030204" pitchFamily="34" charset="0"/>
                <a:cs typeface="Gautami" panose="020B0502040204020203" pitchFamily="34" charset="0"/>
              </a:rPr>
              <a:t>         	</a:t>
            </a:r>
            <a:r>
              <a:rPr lang="en-US" dirty="0">
                <a:solidFill>
                  <a:srgbClr val="000000"/>
                </a:solidFill>
                <a:latin typeface="Times New Roman" panose="02020603050405020304" pitchFamily="18" charset="0"/>
                <a:ea typeface="Calibri" panose="020F0502020204030204" pitchFamily="34" charset="0"/>
                <a:cs typeface="Gautami" panose="020B0502040204020203" pitchFamily="34" charset="0"/>
              </a:rPr>
              <a:t>	-	Eclipse</a:t>
            </a:r>
            <a:endParaRPr lang="en-IN" dirty="0">
              <a:latin typeface="Calibri" panose="020F0502020204030204" pitchFamily="34" charset="0"/>
              <a:ea typeface="Calibri" panose="020F0502020204030204" pitchFamily="34" charset="0"/>
              <a:cs typeface="Gautami" panose="020B0502040204020203" pitchFamily="34" charset="0"/>
            </a:endParaRPr>
          </a:p>
          <a:p>
            <a:pPr marL="0" lvl="0" indent="0">
              <a:lnSpc>
                <a:spcPct val="150000"/>
              </a:lnSpc>
              <a:spcAft>
                <a:spcPts val="600"/>
              </a:spcAft>
            </a:pPr>
            <a:r>
              <a:rPr lang="en-US" dirty="0">
                <a:solidFill>
                  <a:srgbClr val="000000"/>
                </a:solidFill>
                <a:latin typeface="Times New Roman" panose="02020603050405020304" pitchFamily="18" charset="0"/>
                <a:ea typeface="Calibri" panose="020F0502020204030204" pitchFamily="34" charset="0"/>
                <a:cs typeface="Gautami" panose="020B0502040204020203" pitchFamily="34" charset="0"/>
              </a:rPr>
              <a:t>Back End			-	</a:t>
            </a:r>
            <a:r>
              <a:rPr lang="en-US" dirty="0" smtClean="0">
                <a:solidFill>
                  <a:srgbClr val="000000"/>
                </a:solidFill>
                <a:latin typeface="Times New Roman" panose="02020603050405020304" pitchFamily="18" charset="0"/>
                <a:ea typeface="Calibri" panose="020F0502020204030204" pitchFamily="34" charset="0"/>
                <a:cs typeface="Gautami" panose="020B0502040204020203" pitchFamily="34" charset="0"/>
              </a:rPr>
              <a:t>MySQL</a:t>
            </a:r>
            <a:endParaRPr lang="en-IN" dirty="0">
              <a:latin typeface="Calibri" panose="020F0502020204030204" pitchFamily="34" charset="0"/>
              <a:ea typeface="Calibri" panose="020F0502020204030204" pitchFamily="34" charset="0"/>
              <a:cs typeface="Gautami" panose="020B0502040204020203" pitchFamily="34" charset="0"/>
            </a:endParaRPr>
          </a:p>
        </p:txBody>
      </p:sp>
    </p:spTree>
    <p:extLst>
      <p:ext uri="{BB962C8B-B14F-4D97-AF65-F5344CB8AC3E}">
        <p14:creationId xmlns:p14="http://schemas.microsoft.com/office/powerpoint/2010/main" val="252677413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3" descr="DeploymentDiagram">
            <a:extLst>
              <a:ext uri="{FF2B5EF4-FFF2-40B4-BE49-F238E27FC236}">
                <a16:creationId xmlns:a16="http://schemas.microsoft.com/office/drawing/2014/main" xmlns="" id="{58AB33C2-A15D-47A5-B644-77ED11A53F32}"/>
              </a:ext>
            </a:extLst>
          </p:cNvPr>
          <p:cNvPicPr>
            <a:picLocks/>
          </p:cNvPicPr>
          <p:nvPr/>
        </p:nvPicPr>
        <p:blipFill>
          <a:blip r:embed="rId2"/>
          <a:srcRect/>
          <a:stretch>
            <a:fillRect/>
          </a:stretch>
        </p:blipFill>
        <p:spPr bwMode="auto">
          <a:xfrm>
            <a:off x="263352" y="980728"/>
            <a:ext cx="8208912" cy="4824536"/>
          </a:xfrm>
          <a:prstGeom prst="rect">
            <a:avLst/>
          </a:prstGeom>
          <a:noFill/>
          <a:ln w="9525">
            <a:noFill/>
            <a:miter lim="800000"/>
            <a:headEnd/>
            <a:tailEnd/>
          </a:ln>
        </p:spPr>
      </p:pic>
      <p:sp>
        <p:nvSpPr>
          <p:cNvPr id="4" name="TextBox 3"/>
          <p:cNvSpPr txBox="1"/>
          <p:nvPr/>
        </p:nvSpPr>
        <p:spPr>
          <a:xfrm>
            <a:off x="9451" y="89625"/>
            <a:ext cx="8719888" cy="707886"/>
          </a:xfrm>
          <a:prstGeom prst="rect">
            <a:avLst/>
          </a:prstGeom>
          <a:noFill/>
        </p:spPr>
        <p:txBody>
          <a:bodyPr wrap="none" rtlCol="0">
            <a:spAutoFit/>
          </a:bodyPr>
          <a:lstStyle/>
          <a:p>
            <a:r>
              <a:rPr lang="en-IN" sz="4000" b="1" dirty="0" smtClean="0">
                <a:solidFill>
                  <a:srgbClr val="FF4F18"/>
                </a:solidFill>
                <a:latin typeface="Arial Black" pitchFamily="34" charset="0"/>
              </a:rPr>
              <a:t>Compilation java Source code:</a:t>
            </a:r>
            <a:endParaRPr lang="en-IN" sz="4000" b="1" dirty="0">
              <a:solidFill>
                <a:srgbClr val="FF4F18"/>
              </a:solidFill>
              <a:latin typeface="Arial Black" pitchFamily="34" charset="0"/>
            </a:endParaRPr>
          </a:p>
        </p:txBody>
      </p:sp>
    </p:spTree>
    <p:extLst>
      <p:ext uri="{BB962C8B-B14F-4D97-AF65-F5344CB8AC3E}">
        <p14:creationId xmlns:p14="http://schemas.microsoft.com/office/powerpoint/2010/main" val="209979702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rgbClr val="FF4F18"/>
                </a:solidFill>
                <a:latin typeface="Arial Black" pitchFamily="34" charset="0"/>
              </a:rPr>
              <a:t>OUTPUTSCREENS:</a:t>
            </a:r>
            <a:endParaRPr lang="en-IN" dirty="0">
              <a:solidFill>
                <a:srgbClr val="FF4F18"/>
              </a:solidFill>
              <a:latin typeface="Arial Black" pitchFamily="34" charset="0"/>
            </a:endParaRPr>
          </a:p>
        </p:txBody>
      </p:sp>
      <p:pic>
        <p:nvPicPr>
          <p:cNvPr id="4" name="Content Placeholder 12">
            <a:extLst>
              <a:ext uri="{FF2B5EF4-FFF2-40B4-BE49-F238E27FC236}">
                <a16:creationId xmlns:a16="http://schemas.microsoft.com/office/drawing/2014/main" xmlns="" id="{76AF4192-47F2-652D-7120-3E9D70EF423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3352" y="1124744"/>
            <a:ext cx="11017224" cy="5544615"/>
          </a:xfrm>
        </p:spPr>
      </p:pic>
    </p:spTree>
    <p:extLst>
      <p:ext uri="{BB962C8B-B14F-4D97-AF65-F5344CB8AC3E}">
        <p14:creationId xmlns:p14="http://schemas.microsoft.com/office/powerpoint/2010/main" val="95780719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a:extLst>
              <a:ext uri="{FF2B5EF4-FFF2-40B4-BE49-F238E27FC236}">
                <a16:creationId xmlns:a16="http://schemas.microsoft.com/office/drawing/2014/main" xmlns="" id="{2A0868AB-6594-22C4-2CEF-0126D03CD96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1344" y="1052736"/>
            <a:ext cx="11233248" cy="5544615"/>
          </a:xfrm>
        </p:spPr>
      </p:pic>
    </p:spTree>
    <p:extLst>
      <p:ext uri="{BB962C8B-B14F-4D97-AF65-F5344CB8AC3E}">
        <p14:creationId xmlns:p14="http://schemas.microsoft.com/office/powerpoint/2010/main" val="7640642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a:extLst>
              <a:ext uri="{FF2B5EF4-FFF2-40B4-BE49-F238E27FC236}">
                <a16:creationId xmlns:a16="http://schemas.microsoft.com/office/drawing/2014/main" xmlns="" id="{83EE2700-6D84-7E62-A64D-45D2D8D244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1344" y="1052736"/>
            <a:ext cx="10945216" cy="5616623"/>
          </a:xfrm>
        </p:spPr>
      </p:pic>
    </p:spTree>
    <p:extLst>
      <p:ext uri="{BB962C8B-B14F-4D97-AF65-F5344CB8AC3E}">
        <p14:creationId xmlns:p14="http://schemas.microsoft.com/office/powerpoint/2010/main" val="332762588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a:xfrm>
            <a:off x="4943874" y="1544167"/>
            <a:ext cx="3384375" cy="2304206"/>
          </a:xfrm>
        </p:spPr>
        <p:txBody>
          <a:bodyPr/>
          <a:lstStyle/>
          <a:p>
            <a:r>
              <a:rPr lang="en-US" altLang="ko-KR" dirty="0" smtClean="0"/>
              <a:t>THANK </a:t>
            </a:r>
            <a:br>
              <a:rPr lang="en-US" altLang="ko-KR" dirty="0" smtClean="0"/>
            </a:br>
            <a:r>
              <a:rPr lang="en-US" altLang="ko-KR" dirty="0" smtClean="0"/>
              <a:t>YOU</a:t>
            </a:r>
            <a:endParaRPr lang="ko-KR" alt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9"/>
          <p:cNvSpPr txBox="1">
            <a:spLocks noChangeArrowheads="1"/>
          </p:cNvSpPr>
          <p:nvPr/>
        </p:nvSpPr>
        <p:spPr bwMode="auto">
          <a:xfrm>
            <a:off x="371495" y="2204864"/>
            <a:ext cx="7920880" cy="4129698"/>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marL="285750" indent="-285750">
              <a:buFont typeface="Arial" pitchFamily="34" charset="0"/>
              <a:buChar char="•"/>
            </a:pPr>
            <a:r>
              <a:rPr lang="en-US" i="1" dirty="0">
                <a:solidFill>
                  <a:schemeClr val="bg1"/>
                </a:solidFill>
                <a:latin typeface="Times New Roman" panose="02020603050405020304" pitchFamily="18" charset="0"/>
                <a:ea typeface="Times New Roman" panose="02020603050405020304" pitchFamily="18" charset="0"/>
              </a:rPr>
              <a:t>The online food ordering system provides convenience for the customers. It overcomes the disadvantages of the traditional queuing system. This system increases the takeaway of foods than visitors. Therefore, this system enhances the speed and standardization of taking the order from the customer. It provides a better communication platform. the user’s details are noted electronically.</a:t>
            </a:r>
            <a:br>
              <a:rPr lang="en-US" i="1" dirty="0">
                <a:solidFill>
                  <a:schemeClr val="bg1"/>
                </a:solidFill>
                <a:latin typeface="Times New Roman" panose="02020603050405020304" pitchFamily="18" charset="0"/>
                <a:ea typeface="Times New Roman" panose="02020603050405020304" pitchFamily="18" charset="0"/>
              </a:rPr>
            </a:br>
            <a:endParaRPr lang="en-US" i="1" dirty="0">
              <a:solidFill>
                <a:schemeClr val="bg1"/>
              </a:solidFill>
              <a:latin typeface="Times New Roman" panose="02020603050405020304" pitchFamily="18" charset="0"/>
              <a:ea typeface="Times New Roman" panose="02020603050405020304" pitchFamily="18" charset="0"/>
            </a:endParaRPr>
          </a:p>
          <a:p>
            <a:pPr marL="285750" indent="-285750">
              <a:buFont typeface="Arial" pitchFamily="34" charset="0"/>
              <a:buChar char="•"/>
            </a:pPr>
            <a:r>
              <a:rPr lang="en-US" i="1" dirty="0">
                <a:solidFill>
                  <a:schemeClr val="bg1"/>
                </a:solidFill>
                <a:latin typeface="Times New Roman" panose="02020603050405020304" pitchFamily="18" charset="0"/>
                <a:ea typeface="Times New Roman" panose="02020603050405020304" pitchFamily="18" charset="0"/>
              </a:rPr>
              <a:t>The online food ordering system set up menu online and the customers easily places the order with a simple mouse click. Also with a food menu online you can easily track the orders, maintain customer's database and improve your food delivery service. This system allows the user to select the desired food items from the displayed menu. </a:t>
            </a:r>
            <a:endParaRPr lang="en-IN" i="1" dirty="0">
              <a:solidFill>
                <a:schemeClr val="bg1"/>
              </a:solidFill>
            </a:endParaRPr>
          </a:p>
          <a:p>
            <a:pPr indent="-228554" fontAlgn="base">
              <a:lnSpc>
                <a:spcPct val="200000"/>
              </a:lnSpc>
              <a:spcBef>
                <a:spcPct val="0"/>
              </a:spcBef>
              <a:spcAft>
                <a:spcPct val="0"/>
              </a:spcAft>
              <a:buFont typeface="+mj-lt"/>
              <a:buAutoNum type="arabicPeriod"/>
            </a:pPr>
            <a:endParaRPr kumimoji="1" lang="en-US" altLang="ko-KR" sz="1300" dirty="0">
              <a:solidFill>
                <a:schemeClr val="bg1"/>
              </a:solidFill>
              <a:latin typeface="+mj-lt"/>
              <a:ea typeface="맑은 고딕" panose="020B0503020000020004" pitchFamily="50" charset="-127"/>
              <a:cs typeface="굴림" pitchFamily="50" charset="-127"/>
            </a:endParaRPr>
          </a:p>
        </p:txBody>
      </p:sp>
      <p:sp>
        <p:nvSpPr>
          <p:cNvPr id="7" name="TextBox 6"/>
          <p:cNvSpPr txBox="1"/>
          <p:nvPr/>
        </p:nvSpPr>
        <p:spPr>
          <a:xfrm>
            <a:off x="371495" y="1303893"/>
            <a:ext cx="3312368" cy="646331"/>
          </a:xfrm>
          <a:prstGeom prst="rect">
            <a:avLst/>
          </a:prstGeom>
          <a:noFill/>
        </p:spPr>
        <p:txBody>
          <a:bodyPr wrap="square" rtlCol="0">
            <a:spAutoFit/>
          </a:bodyPr>
          <a:lstStyle/>
          <a:p>
            <a:r>
              <a:rPr lang="en-IN" sz="3600" b="1" dirty="0" smtClean="0">
                <a:solidFill>
                  <a:srgbClr val="FF4F18"/>
                </a:solidFill>
                <a:latin typeface="Arial Black" pitchFamily="34" charset="0"/>
              </a:rPr>
              <a:t>ABSTRACT:</a:t>
            </a:r>
            <a:endParaRPr lang="en-IN" sz="3600" b="1" dirty="0">
              <a:solidFill>
                <a:srgbClr val="FF4F18"/>
              </a:solidFill>
              <a:latin typeface="Arial Black" pitchFamily="34"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solidFill>
                  <a:srgbClr val="FF4F18"/>
                </a:solidFill>
              </a:rPr>
              <a:t>EXISTING SYSTEM:</a:t>
            </a:r>
            <a:endParaRPr lang="ko-KR" altLang="en-US" dirty="0">
              <a:solidFill>
                <a:srgbClr val="FF4F18"/>
              </a:solidFill>
            </a:endParaRPr>
          </a:p>
        </p:txBody>
      </p:sp>
      <p:sp>
        <p:nvSpPr>
          <p:cNvPr id="37" name="내용 개체 틀 36"/>
          <p:cNvSpPr>
            <a:spLocks noGrp="1"/>
          </p:cNvSpPr>
          <p:nvPr>
            <p:ph idx="1"/>
          </p:nvPr>
        </p:nvSpPr>
        <p:spPr/>
        <p:txBody>
          <a:bodyPr/>
          <a:lstStyle/>
          <a:p>
            <a:pPr>
              <a:buFont typeface="Arial" pitchFamily="34" charset="0"/>
              <a:buChar char="•"/>
            </a:pPr>
            <a:r>
              <a:rPr lang="en-US" dirty="0">
                <a:latin typeface="Times New Roman" panose="02020603050405020304" pitchFamily="18" charset="0"/>
                <a:ea typeface="Times New Roman" panose="02020603050405020304" pitchFamily="18" charset="0"/>
              </a:rPr>
              <a:t>In existing system for giving any orders users should visit hotels or restaurants to know about food items and them give order and pay advance.</a:t>
            </a:r>
          </a:p>
          <a:p>
            <a:pPr marL="0" indent="0"/>
            <a:endParaRPr lang="en-US" dirty="0">
              <a:latin typeface="Times New Roman" panose="02020603050405020304" pitchFamily="18" charset="0"/>
              <a:ea typeface="Times New Roman" panose="02020603050405020304" pitchFamily="18" charset="0"/>
            </a:endParaRPr>
          </a:p>
          <a:p>
            <a:pPr>
              <a:buFont typeface="Arial" pitchFamily="34" charset="0"/>
              <a:buChar char="•"/>
            </a:pPr>
            <a:r>
              <a:rPr lang="en-US" dirty="0">
                <a:latin typeface="Times New Roman" panose="02020603050405020304" pitchFamily="18" charset="0"/>
                <a:ea typeface="Times New Roman" panose="02020603050405020304" pitchFamily="18" charset="0"/>
              </a:rPr>
              <a:t>  In this method time and manual work is required. Maintaining critical information in the files and manuals is full of risk and a tedious process.</a:t>
            </a:r>
            <a:endParaRPr lang="en-IN" dirty="0">
              <a:latin typeface="Times New Roman" panose="02020603050405020304" pitchFamily="18" charset="0"/>
              <a:ea typeface="Times New Roman" panose="02020603050405020304" pitchFamily="18" charset="0"/>
            </a:endParaRPr>
          </a:p>
          <a:p>
            <a:endParaRPr lang="ko-KR" altLang="en-US" dirty="0">
              <a:solidFill>
                <a:srgbClr val="080C29"/>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IN" altLang="ko-KR" dirty="0" smtClean="0">
                <a:solidFill>
                  <a:srgbClr val="FF4F18"/>
                </a:solidFill>
              </a:rPr>
              <a:t>DISADVANTAGES:</a:t>
            </a:r>
            <a:endParaRPr lang="ko-KR" altLang="en-US" dirty="0">
              <a:solidFill>
                <a:srgbClr val="FF4F18"/>
              </a:solidFill>
            </a:endParaRPr>
          </a:p>
        </p:txBody>
      </p:sp>
      <p:sp>
        <p:nvSpPr>
          <p:cNvPr id="6" name="내용 개체 틀 5"/>
          <p:cNvSpPr>
            <a:spLocks noGrp="1"/>
          </p:cNvSpPr>
          <p:nvPr>
            <p:ph idx="1"/>
          </p:nvPr>
        </p:nvSpPr>
        <p:spPr/>
        <p:txBody>
          <a:bodyPr/>
          <a:lstStyle/>
          <a:p>
            <a:pPr marL="457200" lvl="0" indent="-457200" algn="just">
              <a:buFont typeface="+mj-lt"/>
              <a:buAutoNum type="arabicPeriod"/>
            </a:pPr>
            <a:r>
              <a:rPr lang="en-US" dirty="0" smtClean="0">
                <a:solidFill>
                  <a:srgbClr val="000000"/>
                </a:solidFill>
                <a:latin typeface="Times New Roman" panose="02020603050405020304" pitchFamily="18" charset="0"/>
                <a:ea typeface="Times New Roman" panose="02020603050405020304" pitchFamily="18" charset="0"/>
              </a:rPr>
              <a:t>More </a:t>
            </a:r>
            <a:r>
              <a:rPr lang="en-US" dirty="0">
                <a:solidFill>
                  <a:srgbClr val="000000"/>
                </a:solidFill>
                <a:latin typeface="Times New Roman" panose="02020603050405020304" pitchFamily="18" charset="0"/>
                <a:ea typeface="Times New Roman" panose="02020603050405020304" pitchFamily="18" charset="0"/>
              </a:rPr>
              <a:t>manual hours need to generate required reports</a:t>
            </a:r>
            <a:endParaRPr lang="en-IN" dirty="0">
              <a:latin typeface="Times New Roman" panose="02020603050405020304" pitchFamily="18" charset="0"/>
              <a:ea typeface="Times New Roman" panose="02020603050405020304" pitchFamily="18" charset="0"/>
            </a:endParaRPr>
          </a:p>
          <a:p>
            <a:pPr marL="0" lvl="0" indent="0" algn="just"/>
            <a:r>
              <a:rPr lang="en-US" dirty="0">
                <a:solidFill>
                  <a:srgbClr val="000000"/>
                </a:solidFill>
                <a:latin typeface="Times New Roman" panose="02020603050405020304" pitchFamily="18" charset="0"/>
                <a:ea typeface="Times New Roman" panose="02020603050405020304" pitchFamily="18" charset="0"/>
              </a:rPr>
              <a:t>2.  It is tedious to manage historical data which needs much space to keep all the  past years applications, books etc.</a:t>
            </a:r>
            <a:endParaRPr lang="en-IN" dirty="0">
              <a:latin typeface="Times New Roman" panose="02020603050405020304" pitchFamily="18" charset="0"/>
              <a:ea typeface="Times New Roman" panose="02020603050405020304" pitchFamily="18" charset="0"/>
            </a:endParaRPr>
          </a:p>
          <a:p>
            <a:pPr marL="0" lvl="0" indent="0" algn="just"/>
            <a:r>
              <a:rPr lang="en-US" dirty="0">
                <a:solidFill>
                  <a:srgbClr val="000000"/>
                </a:solidFill>
                <a:latin typeface="Times New Roman" panose="02020603050405020304" pitchFamily="18" charset="0"/>
                <a:ea typeface="Times New Roman" panose="02020603050405020304" pitchFamily="18" charset="0"/>
              </a:rPr>
              <a:t>3.  User need to wait more time to get his application status.</a:t>
            </a:r>
            <a:endParaRPr lang="en-IN" dirty="0">
              <a:latin typeface="Times New Roman" panose="02020603050405020304" pitchFamily="18" charset="0"/>
              <a:ea typeface="Times New Roman" panose="02020603050405020304" pitchFamily="18" charset="0"/>
            </a:endParaRPr>
          </a:p>
          <a:p>
            <a:pPr marL="0" lvl="0" indent="0" algn="just"/>
            <a:r>
              <a:rPr lang="en-US" dirty="0">
                <a:solidFill>
                  <a:srgbClr val="000000"/>
                </a:solidFill>
                <a:latin typeface="Times New Roman" panose="02020603050405020304" pitchFamily="18" charset="0"/>
                <a:ea typeface="Times New Roman" panose="02020603050405020304" pitchFamily="18" charset="0"/>
              </a:rPr>
              <a:t>4.  Data is not in sync in case of manual system.</a:t>
            </a:r>
            <a:endParaRPr lang="en-IN" dirty="0">
              <a:latin typeface="Times New Roman" panose="02020603050405020304" pitchFamily="18" charset="0"/>
              <a:ea typeface="Times New Roman" panose="02020603050405020304" pitchFamily="18" charset="0"/>
            </a:endParaRPr>
          </a:p>
          <a:p>
            <a:pPr marL="0" lvl="0" indent="0" algn="just"/>
            <a:r>
              <a:rPr lang="en-US" dirty="0">
                <a:solidFill>
                  <a:srgbClr val="000000"/>
                </a:solidFill>
                <a:latin typeface="Times New Roman" panose="02020603050405020304" pitchFamily="18" charset="0"/>
                <a:ea typeface="Times New Roman" panose="02020603050405020304" pitchFamily="18" charset="0"/>
              </a:rPr>
              <a:t>5.  Co-ordination between various branches is very difficult</a:t>
            </a:r>
            <a:endParaRPr lang="en-IN" dirty="0">
              <a:latin typeface="Times New Roman" panose="02020603050405020304" pitchFamily="18" charset="0"/>
              <a:ea typeface="Times New Roman" panose="02020603050405020304" pitchFamily="18" charset="0"/>
            </a:endParaRPr>
          </a:p>
          <a:p>
            <a:pPr marL="0" indent="0"/>
            <a:r>
              <a:rPr lang="en-US" dirty="0">
                <a:solidFill>
                  <a:srgbClr val="000000"/>
                </a:solidFill>
                <a:latin typeface="Times New Roman" panose="02020603050405020304" pitchFamily="18" charset="0"/>
                <a:ea typeface="Times New Roman" panose="02020603050405020304" pitchFamily="18" charset="0"/>
              </a:rPr>
              <a:t>6.  It is not secure to maintain important information manually</a:t>
            </a:r>
            <a:endParaRPr lang="en-IN" dirty="0">
              <a:latin typeface="Times New Roman" panose="02020603050405020304" pitchFamily="18" charset="0"/>
              <a:ea typeface="Times New Roman" panose="02020603050405020304" pitchFamily="18" charset="0"/>
            </a:endParaRPr>
          </a:p>
          <a:p>
            <a:endParaRPr lang="en-IN"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rgbClr val="FF4F18"/>
                </a:solidFill>
              </a:rPr>
              <a:t>PROPOSED SYSTEM:</a:t>
            </a:r>
            <a:endParaRPr lang="en-IN" dirty="0">
              <a:solidFill>
                <a:srgbClr val="FF4F18"/>
              </a:solidFill>
            </a:endParaRPr>
          </a:p>
        </p:txBody>
      </p:sp>
      <p:sp>
        <p:nvSpPr>
          <p:cNvPr id="3" name="Content Placeholder 2"/>
          <p:cNvSpPr>
            <a:spLocks noGrp="1"/>
          </p:cNvSpPr>
          <p:nvPr>
            <p:ph idx="1"/>
          </p:nvPr>
        </p:nvSpPr>
        <p:spPr/>
        <p:txBody>
          <a:bodyPr/>
          <a:lstStyle/>
          <a:p>
            <a:pPr marL="457200" indent="-457200">
              <a:buFont typeface="Arial" pitchFamily="34" charset="0"/>
              <a:buChar char="•"/>
            </a:pPr>
            <a:r>
              <a:rPr lang="en-US" dirty="0">
                <a:latin typeface="Times New Roman" panose="02020603050405020304" pitchFamily="18" charset="0"/>
                <a:ea typeface="Times New Roman" panose="02020603050405020304" pitchFamily="18" charset="0"/>
              </a:rPr>
              <a:t>This online application enables the end users to register online, select the food from the e-menu card, read the E-menu card and order food online.</a:t>
            </a:r>
          </a:p>
          <a:p>
            <a:pPr>
              <a:buFont typeface="Arial" pitchFamily="34" charset="0"/>
              <a:buChar char="•"/>
            </a:pPr>
            <a:r>
              <a:rPr lang="en-US" dirty="0">
                <a:latin typeface="Times New Roman" panose="02020603050405020304" pitchFamily="18" charset="0"/>
                <a:ea typeface="Times New Roman" panose="02020603050405020304" pitchFamily="18" charset="0"/>
              </a:rPr>
              <a:t> By just selecting  the food that the user want to have.</a:t>
            </a:r>
          </a:p>
          <a:p>
            <a:pPr>
              <a:buFont typeface="Arial" pitchFamily="34" charset="0"/>
              <a:buChar char="•"/>
            </a:pPr>
            <a:r>
              <a:rPr lang="en-US" dirty="0">
                <a:latin typeface="Times New Roman" panose="02020603050405020304" pitchFamily="18" charset="0"/>
                <a:ea typeface="Times New Roman" panose="02020603050405020304" pitchFamily="18" charset="0"/>
              </a:rPr>
              <a:t> The results after selecting the food from the E-menu card will directly appear in the screen near the Chef who is going to cook the food for you.</a:t>
            </a:r>
          </a:p>
          <a:p>
            <a:pPr>
              <a:buFont typeface="Arial" pitchFamily="34" charset="0"/>
              <a:buChar char="•"/>
            </a:pPr>
            <a:r>
              <a:rPr lang="en-US" dirty="0">
                <a:latin typeface="Times New Roman" panose="02020603050405020304" pitchFamily="18" charset="0"/>
                <a:ea typeface="Times New Roman" panose="02020603050405020304" pitchFamily="18" charset="0"/>
              </a:rPr>
              <a:t> By using this application the work of the Waiter is reduced and we can also say that the work is nullified.</a:t>
            </a:r>
          </a:p>
          <a:p>
            <a:pPr>
              <a:buFont typeface="Arial" pitchFamily="34" charset="0"/>
              <a:buChar char="•"/>
            </a:pPr>
            <a:r>
              <a:rPr lang="en-US" dirty="0">
                <a:latin typeface="Times New Roman" panose="02020603050405020304" pitchFamily="18" charset="0"/>
                <a:ea typeface="Times New Roman" panose="02020603050405020304" pitchFamily="18" charset="0"/>
              </a:rPr>
              <a:t> The benefit of this is that if there is rush in the Restaurant then there will be chances that the waiters will be unavailable and the users can directly order the food to the chef online by using this application. </a:t>
            </a:r>
          </a:p>
          <a:p>
            <a:pPr>
              <a:buFont typeface="Arial" pitchFamily="34" charset="0"/>
              <a:buChar char="•"/>
            </a:pPr>
            <a:r>
              <a:rPr lang="en-US" dirty="0">
                <a:latin typeface="Times New Roman" panose="02020603050405020304" pitchFamily="18" charset="0"/>
                <a:ea typeface="Times New Roman" panose="02020603050405020304" pitchFamily="18" charset="0"/>
              </a:rPr>
              <a:t>The user will be given a username and a password to login.</a:t>
            </a:r>
            <a:endParaRPr lang="en-IN" dirty="0">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140054308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rgbClr val="FF4F18"/>
                </a:solidFill>
              </a:rPr>
              <a:t>ADVANTAGES:</a:t>
            </a:r>
            <a:endParaRPr lang="en-IN" dirty="0">
              <a:solidFill>
                <a:srgbClr val="FF4F18"/>
              </a:solidFill>
            </a:endParaRPr>
          </a:p>
        </p:txBody>
      </p:sp>
      <p:sp>
        <p:nvSpPr>
          <p:cNvPr id="3" name="Content Placeholder 2"/>
          <p:cNvSpPr>
            <a:spLocks noGrp="1"/>
          </p:cNvSpPr>
          <p:nvPr>
            <p:ph idx="1"/>
          </p:nvPr>
        </p:nvSpPr>
        <p:spPr/>
        <p:txBody>
          <a:bodyPr/>
          <a:lstStyle/>
          <a:p>
            <a:pPr marL="0" lvl="0" indent="0" algn="just">
              <a:lnSpc>
                <a:spcPct val="200000"/>
              </a:lnSpc>
              <a:spcAft>
                <a:spcPts val="1000"/>
              </a:spcAft>
              <a:tabLst>
                <a:tab pos="685800" algn="l"/>
              </a:tabLst>
            </a:pPr>
            <a:r>
              <a:rPr lang="en-US" dirty="0" smtClean="0">
                <a:latin typeface="Calibri" panose="020F0502020204030204" pitchFamily="34" charset="0"/>
                <a:ea typeface="Calibri" panose="020F0502020204030204" pitchFamily="34" charset="0"/>
                <a:cs typeface="Gautami" panose="020B0502040204020203" pitchFamily="34" charset="0"/>
              </a:rPr>
              <a:t>1.The </a:t>
            </a:r>
            <a:r>
              <a:rPr lang="en-US" dirty="0">
                <a:latin typeface="Calibri" panose="020F0502020204030204" pitchFamily="34" charset="0"/>
                <a:ea typeface="Calibri" panose="020F0502020204030204" pitchFamily="34" charset="0"/>
                <a:cs typeface="Gautami" panose="020B0502040204020203" pitchFamily="34" charset="0"/>
              </a:rPr>
              <a:t>proposed system is automated that is faster than the existing manually maintained system and can handle data easily.</a:t>
            </a:r>
            <a:endParaRPr lang="en-IN" dirty="0">
              <a:latin typeface="Calibri" panose="020F0502020204030204" pitchFamily="34" charset="0"/>
              <a:ea typeface="Calibri" panose="020F0502020204030204" pitchFamily="34" charset="0"/>
              <a:cs typeface="Gautami" panose="020B0502040204020203" pitchFamily="34" charset="0"/>
            </a:endParaRPr>
          </a:p>
          <a:p>
            <a:pPr marL="0" lvl="0" indent="0" algn="just">
              <a:lnSpc>
                <a:spcPct val="200000"/>
              </a:lnSpc>
              <a:spcAft>
                <a:spcPts val="1000"/>
              </a:spcAft>
              <a:tabLst>
                <a:tab pos="685800" algn="l"/>
              </a:tabLst>
            </a:pPr>
            <a:r>
              <a:rPr lang="en-US" dirty="0" smtClean="0">
                <a:latin typeface="Calibri" panose="020F0502020204030204" pitchFamily="34" charset="0"/>
                <a:ea typeface="Calibri" panose="020F0502020204030204" pitchFamily="34" charset="0"/>
                <a:cs typeface="Gautami" panose="020B0502040204020203" pitchFamily="34" charset="0"/>
              </a:rPr>
              <a:t>2.Computerization </a:t>
            </a:r>
            <a:r>
              <a:rPr lang="en-US" dirty="0">
                <a:latin typeface="Calibri" panose="020F0502020204030204" pitchFamily="34" charset="0"/>
                <a:ea typeface="Calibri" panose="020F0502020204030204" pitchFamily="34" charset="0"/>
                <a:cs typeface="Gautami" panose="020B0502040204020203" pitchFamily="34" charset="0"/>
              </a:rPr>
              <a:t>of the details of the menu and orders.</a:t>
            </a:r>
            <a:endParaRPr lang="en-IN" dirty="0">
              <a:latin typeface="Calibri" panose="020F0502020204030204" pitchFamily="34" charset="0"/>
              <a:ea typeface="Calibri" panose="020F0502020204030204" pitchFamily="34" charset="0"/>
              <a:cs typeface="Gautami" panose="020B0502040204020203" pitchFamily="34" charset="0"/>
            </a:endParaRPr>
          </a:p>
          <a:p>
            <a:pPr marL="0" lvl="0" indent="0" algn="just">
              <a:lnSpc>
                <a:spcPct val="200000"/>
              </a:lnSpc>
              <a:spcAft>
                <a:spcPts val="1000"/>
              </a:spcAft>
              <a:tabLst>
                <a:tab pos="685800" algn="l"/>
              </a:tabLst>
            </a:pPr>
            <a:r>
              <a:rPr lang="en-US" dirty="0" smtClean="0">
                <a:latin typeface="Calibri" panose="020F0502020204030204" pitchFamily="34" charset="0"/>
                <a:ea typeface="Calibri" panose="020F0502020204030204" pitchFamily="34" charset="0"/>
                <a:cs typeface="Gautami" panose="020B0502040204020203" pitchFamily="34" charset="0"/>
              </a:rPr>
              <a:t>3.Maintenance </a:t>
            </a:r>
            <a:r>
              <a:rPr lang="en-US" dirty="0">
                <a:latin typeface="Calibri" panose="020F0502020204030204" pitchFamily="34" charset="0"/>
                <a:ea typeface="Calibri" panose="020F0502020204030204" pitchFamily="34" charset="0"/>
                <a:cs typeface="Gautami" panose="020B0502040204020203" pitchFamily="34" charset="0"/>
              </a:rPr>
              <a:t>time and cost are greatly reduced.</a:t>
            </a:r>
            <a:endParaRPr lang="en-IN" dirty="0">
              <a:latin typeface="Calibri" panose="020F0502020204030204" pitchFamily="34" charset="0"/>
              <a:ea typeface="Calibri" panose="020F0502020204030204" pitchFamily="34" charset="0"/>
              <a:cs typeface="Gautami" panose="020B0502040204020203" pitchFamily="34" charset="0"/>
            </a:endParaRPr>
          </a:p>
          <a:p>
            <a:pPr marL="0" lvl="0" indent="0" algn="just">
              <a:lnSpc>
                <a:spcPct val="200000"/>
              </a:lnSpc>
              <a:spcAft>
                <a:spcPts val="1000"/>
              </a:spcAft>
              <a:tabLst>
                <a:tab pos="685800" algn="l"/>
              </a:tabLst>
            </a:pPr>
            <a:r>
              <a:rPr lang="en-US" dirty="0" smtClean="0">
                <a:latin typeface="Calibri" panose="020F0502020204030204" pitchFamily="34" charset="0"/>
                <a:ea typeface="Calibri" panose="020F0502020204030204" pitchFamily="34" charset="0"/>
                <a:cs typeface="Gautami" panose="020B0502040204020203" pitchFamily="34" charset="0"/>
              </a:rPr>
              <a:t>4.Accurate </a:t>
            </a:r>
            <a:r>
              <a:rPr lang="en-US" dirty="0">
                <a:latin typeface="Calibri" panose="020F0502020204030204" pitchFamily="34" charset="0"/>
                <a:ea typeface="Calibri" panose="020F0502020204030204" pitchFamily="34" charset="0"/>
                <a:cs typeface="Gautami" panose="020B0502040204020203" pitchFamily="34" charset="0"/>
              </a:rPr>
              <a:t>information can be generated easily and quickly at different levels.</a:t>
            </a:r>
            <a:endParaRPr lang="en-IN" dirty="0">
              <a:latin typeface="Calibri" panose="020F0502020204030204" pitchFamily="34" charset="0"/>
              <a:ea typeface="Calibri" panose="020F0502020204030204" pitchFamily="34" charset="0"/>
              <a:cs typeface="Gautami" panose="020B0502040204020203" pitchFamily="34" charset="0"/>
            </a:endParaRPr>
          </a:p>
          <a:p>
            <a:pPr marL="0" lvl="0" indent="0" algn="just">
              <a:lnSpc>
                <a:spcPct val="200000"/>
              </a:lnSpc>
              <a:spcAft>
                <a:spcPts val="1000"/>
              </a:spcAft>
              <a:tabLst>
                <a:tab pos="685800" algn="l"/>
              </a:tabLst>
            </a:pPr>
            <a:r>
              <a:rPr lang="en-US" dirty="0" smtClean="0">
                <a:latin typeface="Calibri" panose="020F0502020204030204" pitchFamily="34" charset="0"/>
                <a:ea typeface="Calibri" panose="020F0502020204030204" pitchFamily="34" charset="0"/>
                <a:cs typeface="Gautami" panose="020B0502040204020203" pitchFamily="34" charset="0"/>
              </a:rPr>
              <a:t>5.Report </a:t>
            </a:r>
            <a:r>
              <a:rPr lang="en-US" dirty="0">
                <a:latin typeface="Calibri" panose="020F0502020204030204" pitchFamily="34" charset="0"/>
                <a:ea typeface="Calibri" panose="020F0502020204030204" pitchFamily="34" charset="0"/>
                <a:cs typeface="Gautami" panose="020B0502040204020203" pitchFamily="34" charset="0"/>
              </a:rPr>
              <a:t>can be generated easily and quickly.</a:t>
            </a:r>
            <a:endParaRPr lang="en-IN" dirty="0">
              <a:latin typeface="Calibri" panose="020F0502020204030204" pitchFamily="34" charset="0"/>
              <a:ea typeface="Calibri" panose="020F0502020204030204" pitchFamily="34" charset="0"/>
              <a:cs typeface="Gautami" panose="020B0502040204020203" pitchFamily="34" charset="0"/>
            </a:endParaRPr>
          </a:p>
          <a:p>
            <a:endParaRPr lang="en-IN" dirty="0"/>
          </a:p>
        </p:txBody>
      </p:sp>
    </p:spTree>
    <p:extLst>
      <p:ext uri="{BB962C8B-B14F-4D97-AF65-F5344CB8AC3E}">
        <p14:creationId xmlns:p14="http://schemas.microsoft.com/office/powerpoint/2010/main" val="306467723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08168" y="554777"/>
            <a:ext cx="3887899" cy="830997"/>
          </a:xfrm>
          <a:prstGeom prst="rect">
            <a:avLst/>
          </a:prstGeom>
          <a:noFill/>
        </p:spPr>
        <p:txBody>
          <a:bodyPr wrap="square" rtlCol="0">
            <a:spAutoFit/>
          </a:bodyPr>
          <a:lstStyle/>
          <a:p>
            <a:pPr algn="ctr"/>
            <a:r>
              <a:rPr lang="en-IN" altLang="ko-KR" sz="4800" b="1" dirty="0" smtClean="0">
                <a:solidFill>
                  <a:srgbClr val="FF4F18"/>
                </a:solidFill>
                <a:latin typeface="Arial Black" pitchFamily="34" charset="0"/>
                <a:ea typeface="맑은 고딕" panose="020B0503020000020004" pitchFamily="50" charset="-127"/>
              </a:rPr>
              <a:t>MODULES</a:t>
            </a:r>
            <a:endParaRPr lang="ko-KR" altLang="en-US" sz="4800" b="1" dirty="0">
              <a:solidFill>
                <a:srgbClr val="FF4F18"/>
              </a:solidFill>
              <a:latin typeface="Arial Black" pitchFamily="34" charset="0"/>
              <a:ea typeface="맑은 고딕" panose="020B0503020000020004" pitchFamily="50" charset="-127"/>
            </a:endParaRPr>
          </a:p>
        </p:txBody>
      </p:sp>
      <p:sp>
        <p:nvSpPr>
          <p:cNvPr id="3" name="TextBox 2"/>
          <p:cNvSpPr txBox="1"/>
          <p:nvPr/>
        </p:nvSpPr>
        <p:spPr>
          <a:xfrm>
            <a:off x="8040216" y="2054042"/>
            <a:ext cx="4680520" cy="3178306"/>
          </a:xfrm>
          <a:prstGeom prst="rect">
            <a:avLst/>
          </a:prstGeom>
          <a:noFill/>
        </p:spPr>
        <p:txBody>
          <a:bodyPr wrap="square" rtlCol="0">
            <a:spAutoFit/>
          </a:bodyPr>
          <a:lstStyle/>
          <a:p>
            <a:pPr marL="342900" indent="-342900">
              <a:lnSpc>
                <a:spcPct val="115000"/>
              </a:lnSpc>
              <a:spcAft>
                <a:spcPts val="1000"/>
              </a:spcAft>
              <a:buFont typeface="Arial" pitchFamily="34" charset="0"/>
              <a:buChar char="•"/>
            </a:pPr>
            <a:r>
              <a:rPr lang="en-US" sz="3200" i="1" dirty="0">
                <a:solidFill>
                  <a:schemeClr val="bg1"/>
                </a:solidFill>
                <a:latin typeface="Times New Roman" panose="02020603050405020304" pitchFamily="18" charset="0"/>
                <a:ea typeface="Times New Roman" panose="02020603050405020304" pitchFamily="18" charset="0"/>
                <a:cs typeface="Gautami" panose="020B0502040204020203" pitchFamily="34" charset="0"/>
              </a:rPr>
              <a:t>Administrator module</a:t>
            </a:r>
            <a:endParaRPr lang="en-IN" sz="3200" i="1" dirty="0">
              <a:solidFill>
                <a:schemeClr val="bg1"/>
              </a:solidFill>
              <a:latin typeface="Calibri" panose="020F0502020204030204" pitchFamily="34" charset="0"/>
              <a:ea typeface="Calibri" panose="020F0502020204030204" pitchFamily="34" charset="0"/>
              <a:cs typeface="Gautami" panose="020B0502040204020203" pitchFamily="34" charset="0"/>
            </a:endParaRPr>
          </a:p>
          <a:p>
            <a:pPr marL="342900" indent="-342900">
              <a:lnSpc>
                <a:spcPct val="115000"/>
              </a:lnSpc>
              <a:spcAft>
                <a:spcPts val="1000"/>
              </a:spcAft>
              <a:buFont typeface="Arial" pitchFamily="34" charset="0"/>
              <a:buChar char="•"/>
            </a:pPr>
            <a:r>
              <a:rPr lang="en-US" sz="3200" i="1" dirty="0">
                <a:solidFill>
                  <a:schemeClr val="bg1"/>
                </a:solidFill>
                <a:latin typeface="Times New Roman" panose="02020603050405020304" pitchFamily="18" charset="0"/>
                <a:ea typeface="Times New Roman" panose="02020603050405020304" pitchFamily="18" charset="0"/>
                <a:cs typeface="Gautami" panose="020B0502040204020203" pitchFamily="34" charset="0"/>
              </a:rPr>
              <a:t>Customer Module</a:t>
            </a:r>
            <a:endParaRPr lang="en-IN" sz="3200" i="1" dirty="0">
              <a:solidFill>
                <a:schemeClr val="bg1"/>
              </a:solidFill>
              <a:latin typeface="Calibri" panose="020F0502020204030204" pitchFamily="34" charset="0"/>
              <a:ea typeface="Calibri" panose="020F0502020204030204" pitchFamily="34" charset="0"/>
              <a:cs typeface="Gautami" panose="020B0502040204020203" pitchFamily="34" charset="0"/>
            </a:endParaRPr>
          </a:p>
          <a:p>
            <a:pPr marL="342900" indent="-342900">
              <a:lnSpc>
                <a:spcPct val="115000"/>
              </a:lnSpc>
              <a:spcAft>
                <a:spcPts val="1000"/>
              </a:spcAft>
              <a:buFont typeface="Arial" pitchFamily="34" charset="0"/>
              <a:buChar char="•"/>
            </a:pPr>
            <a:r>
              <a:rPr lang="en-US" sz="3200" i="1" dirty="0">
                <a:solidFill>
                  <a:schemeClr val="bg1"/>
                </a:solidFill>
                <a:latin typeface="Times New Roman" panose="02020603050405020304" pitchFamily="18" charset="0"/>
                <a:ea typeface="Times New Roman" panose="02020603050405020304" pitchFamily="18" charset="0"/>
                <a:cs typeface="Gautami" panose="020B0502040204020203" pitchFamily="34" charset="0"/>
              </a:rPr>
              <a:t>Manager Module</a:t>
            </a:r>
            <a:endParaRPr lang="en-IN" sz="3200" i="1" dirty="0">
              <a:solidFill>
                <a:schemeClr val="bg1"/>
              </a:solidFill>
              <a:latin typeface="Calibri" panose="020F0502020204030204" pitchFamily="34" charset="0"/>
              <a:ea typeface="Calibri" panose="020F0502020204030204" pitchFamily="34" charset="0"/>
              <a:cs typeface="Gautami" panose="020B0502040204020203" pitchFamily="34" charset="0"/>
            </a:endParaRPr>
          </a:p>
          <a:p>
            <a:pPr marL="342900" indent="-342900">
              <a:lnSpc>
                <a:spcPct val="115000"/>
              </a:lnSpc>
              <a:spcAft>
                <a:spcPts val="1000"/>
              </a:spcAft>
              <a:buFont typeface="Arial" pitchFamily="34" charset="0"/>
              <a:buChar char="•"/>
            </a:pPr>
            <a:r>
              <a:rPr lang="en-US" sz="3200" i="1" dirty="0">
                <a:solidFill>
                  <a:schemeClr val="bg1"/>
                </a:solidFill>
                <a:latin typeface="Times New Roman" panose="02020603050405020304" pitchFamily="18" charset="0"/>
                <a:ea typeface="Times New Roman" panose="02020603050405020304" pitchFamily="18" charset="0"/>
                <a:cs typeface="Gautami" panose="020B0502040204020203" pitchFamily="34" charset="0"/>
              </a:rPr>
              <a:t>Meal deliver module</a:t>
            </a:r>
            <a:endParaRPr lang="en-IN" sz="3200" i="1" dirty="0">
              <a:solidFill>
                <a:schemeClr val="bg1"/>
              </a:solidFill>
              <a:latin typeface="Calibri" panose="020F0502020204030204" pitchFamily="34" charset="0"/>
              <a:ea typeface="Calibri" panose="020F0502020204030204" pitchFamily="34" charset="0"/>
              <a:cs typeface="Gautami" panose="020B0502040204020203" pitchFamily="34" charset="0"/>
            </a:endParaRPr>
          </a:p>
          <a:p>
            <a:endParaRPr lang="en-IN"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204" y="35565"/>
            <a:ext cx="6515694" cy="646331"/>
          </a:xfrm>
          <a:prstGeom prst="rect">
            <a:avLst/>
          </a:prstGeom>
          <a:noFill/>
        </p:spPr>
        <p:txBody>
          <a:bodyPr wrap="none" rtlCol="0">
            <a:spAutoFit/>
          </a:bodyPr>
          <a:lstStyle/>
          <a:p>
            <a:r>
              <a:rPr lang="en-US" sz="3600" b="1" dirty="0">
                <a:solidFill>
                  <a:srgbClr val="FF4F18"/>
                </a:solidFill>
                <a:latin typeface="Arial Black" pitchFamily="34" charset="0"/>
              </a:rPr>
              <a:t>Functional Requirements</a:t>
            </a:r>
            <a:endParaRPr lang="en-IN" sz="3600" dirty="0">
              <a:solidFill>
                <a:srgbClr val="FF4F18"/>
              </a:solidFill>
              <a:latin typeface="Arial Black" pitchFamily="34" charset="0"/>
            </a:endParaRPr>
          </a:p>
        </p:txBody>
      </p:sp>
      <p:sp>
        <p:nvSpPr>
          <p:cNvPr id="3" name="TextBox 2"/>
          <p:cNvSpPr txBox="1"/>
          <p:nvPr/>
        </p:nvSpPr>
        <p:spPr>
          <a:xfrm>
            <a:off x="335360" y="674475"/>
            <a:ext cx="7484934" cy="6079613"/>
          </a:xfrm>
          <a:prstGeom prst="rect">
            <a:avLst/>
          </a:prstGeom>
          <a:noFill/>
        </p:spPr>
        <p:txBody>
          <a:bodyPr wrap="none" rtlCol="0">
            <a:spAutoFit/>
          </a:bodyPr>
          <a:lstStyle/>
          <a:p>
            <a:pPr marL="342900" indent="-342900">
              <a:lnSpc>
                <a:spcPct val="115000"/>
              </a:lnSpc>
              <a:spcAft>
                <a:spcPts val="1000"/>
              </a:spcAft>
              <a:buFont typeface="Arial" pitchFamily="34" charset="0"/>
              <a:buChar char="•"/>
            </a:pPr>
            <a:r>
              <a:rPr lang="en-US" sz="2400" b="1" i="1" dirty="0">
                <a:solidFill>
                  <a:schemeClr val="bg1"/>
                </a:solidFill>
                <a:latin typeface="Times New Roman" panose="02020603050405020304" pitchFamily="18" charset="0"/>
                <a:ea typeface="Times New Roman" panose="02020603050405020304" pitchFamily="18" charset="0"/>
                <a:cs typeface="Gautami" panose="020B0502040204020203" pitchFamily="34" charset="0"/>
              </a:rPr>
              <a:t>Administrator module</a:t>
            </a:r>
            <a:r>
              <a:rPr lang="en-IN" sz="2400" b="1" i="1" dirty="0">
                <a:solidFill>
                  <a:schemeClr val="bg1"/>
                </a:solidFill>
                <a:latin typeface="Calibri" panose="020F0502020204030204" pitchFamily="34" charset="0"/>
                <a:ea typeface="Times New Roman" panose="02020603050405020304" pitchFamily="18" charset="0"/>
                <a:cs typeface="Gautami" panose="020B0502040204020203" pitchFamily="34" charset="0"/>
              </a:rPr>
              <a:t> </a:t>
            </a:r>
            <a:r>
              <a:rPr lang="en-IN" sz="2400" i="1" dirty="0">
                <a:solidFill>
                  <a:schemeClr val="bg1"/>
                </a:solidFill>
                <a:latin typeface="Calibri" panose="020F0502020204030204" pitchFamily="34" charset="0"/>
                <a:ea typeface="Times New Roman" panose="02020603050405020304" pitchFamily="18" charset="0"/>
                <a:cs typeface="Gautami" panose="020B0502040204020203" pitchFamily="34" charset="0"/>
              </a:rPr>
              <a:t>: </a:t>
            </a:r>
            <a:endParaRPr lang="en-IN" sz="2400" i="1" dirty="0" smtClean="0">
              <a:solidFill>
                <a:schemeClr val="bg1"/>
              </a:solidFill>
              <a:latin typeface="Calibri" panose="020F0502020204030204" pitchFamily="34" charset="0"/>
              <a:ea typeface="Times New Roman" panose="02020603050405020304" pitchFamily="18" charset="0"/>
              <a:cs typeface="Gautami" panose="020B0502040204020203" pitchFamily="34" charset="0"/>
            </a:endParaRPr>
          </a:p>
          <a:p>
            <a:pPr>
              <a:lnSpc>
                <a:spcPct val="115000"/>
              </a:lnSpc>
              <a:spcAft>
                <a:spcPts val="1000"/>
              </a:spcAft>
            </a:pPr>
            <a:r>
              <a:rPr lang="en-US" i="1" dirty="0" smtClean="0">
                <a:solidFill>
                  <a:schemeClr val="bg1"/>
                </a:solidFill>
                <a:latin typeface="Times New Roman" panose="02020603050405020304" pitchFamily="18" charset="0"/>
                <a:ea typeface="Times New Roman" panose="02020603050405020304" pitchFamily="18" charset="0"/>
              </a:rPr>
              <a:t>        This </a:t>
            </a:r>
            <a:r>
              <a:rPr lang="en-US" i="1" dirty="0">
                <a:solidFill>
                  <a:schemeClr val="bg1"/>
                </a:solidFill>
                <a:latin typeface="Times New Roman" panose="02020603050405020304" pitchFamily="18" charset="0"/>
                <a:ea typeface="Times New Roman" panose="02020603050405020304" pitchFamily="18" charset="0"/>
              </a:rPr>
              <a:t>module is used to create usernames and passwords by admin.</a:t>
            </a:r>
          </a:p>
          <a:p>
            <a:pPr marL="342900" indent="-342900">
              <a:lnSpc>
                <a:spcPct val="115000"/>
              </a:lnSpc>
              <a:spcAft>
                <a:spcPts val="1000"/>
              </a:spcAft>
              <a:buFont typeface="Arial" pitchFamily="34" charset="0"/>
              <a:buChar char="•"/>
            </a:pPr>
            <a:r>
              <a:rPr lang="en-US" sz="2400" b="1" i="1" dirty="0">
                <a:solidFill>
                  <a:schemeClr val="bg1"/>
                </a:solidFill>
                <a:latin typeface="Times New Roman" panose="02020603050405020304" pitchFamily="18" charset="0"/>
                <a:ea typeface="Times New Roman" panose="02020603050405020304" pitchFamily="18" charset="0"/>
                <a:cs typeface="Gautami" panose="020B0502040204020203" pitchFamily="34" charset="0"/>
              </a:rPr>
              <a:t>Customer Module </a:t>
            </a:r>
            <a:endParaRPr lang="en-US" sz="2400" b="1" i="1" dirty="0" smtClean="0">
              <a:solidFill>
                <a:schemeClr val="bg1"/>
              </a:solidFill>
              <a:latin typeface="Times New Roman" panose="02020603050405020304" pitchFamily="18" charset="0"/>
              <a:ea typeface="Times New Roman" panose="02020603050405020304" pitchFamily="18" charset="0"/>
              <a:cs typeface="Gautami" panose="020B0502040204020203" pitchFamily="34" charset="0"/>
            </a:endParaRPr>
          </a:p>
          <a:p>
            <a:pPr>
              <a:lnSpc>
                <a:spcPct val="115000"/>
              </a:lnSpc>
              <a:spcAft>
                <a:spcPts val="1000"/>
              </a:spcAft>
            </a:pPr>
            <a:r>
              <a:rPr lang="en-US" i="1" dirty="0" smtClean="0">
                <a:solidFill>
                  <a:schemeClr val="bg1"/>
                </a:solidFill>
                <a:latin typeface="Times New Roman" panose="02020603050405020304" pitchFamily="18" charset="0"/>
                <a:ea typeface="Times New Roman" panose="02020603050405020304" pitchFamily="18" charset="0"/>
              </a:rPr>
              <a:t>  View </a:t>
            </a:r>
            <a:r>
              <a:rPr lang="en-US" i="1" dirty="0">
                <a:solidFill>
                  <a:schemeClr val="bg1"/>
                </a:solidFill>
                <a:latin typeface="Times New Roman" panose="02020603050405020304" pitchFamily="18" charset="0"/>
                <a:ea typeface="Times New Roman" panose="02020603050405020304" pitchFamily="18" charset="0"/>
              </a:rPr>
              <a:t>product’s </a:t>
            </a:r>
            <a:r>
              <a:rPr lang="en-US" i="1" dirty="0" smtClean="0">
                <a:solidFill>
                  <a:schemeClr val="bg1"/>
                </a:solidFill>
                <a:latin typeface="Times New Roman" panose="02020603050405020304" pitchFamily="18" charset="0"/>
                <a:ea typeface="Times New Roman" panose="02020603050405020304" pitchFamily="18" charset="0"/>
              </a:rPr>
              <a:t>list</a:t>
            </a:r>
            <a:endParaRPr lang="en-IN" i="1" dirty="0">
              <a:solidFill>
                <a:schemeClr val="bg1"/>
              </a:solidFill>
              <a:latin typeface="Times New Roman" panose="02020603050405020304" pitchFamily="18" charset="0"/>
              <a:ea typeface="Times New Roman" panose="02020603050405020304" pitchFamily="18" charset="0"/>
            </a:endParaRPr>
          </a:p>
          <a:p>
            <a:pPr>
              <a:lnSpc>
                <a:spcPct val="115000"/>
              </a:lnSpc>
              <a:spcAft>
                <a:spcPts val="1000"/>
              </a:spcAft>
            </a:pPr>
            <a:r>
              <a:rPr lang="en-US" i="1" dirty="0" smtClean="0">
                <a:solidFill>
                  <a:schemeClr val="bg1"/>
                </a:solidFill>
                <a:latin typeface="Times New Roman" panose="02020603050405020304" pitchFamily="18" charset="0"/>
                <a:ea typeface="Times New Roman" panose="02020603050405020304" pitchFamily="18" charset="0"/>
              </a:rPr>
              <a:t>   Register</a:t>
            </a:r>
            <a:r>
              <a:rPr lang="en-US" i="1" dirty="0">
                <a:solidFill>
                  <a:schemeClr val="bg1"/>
                </a:solidFill>
                <a:latin typeface="Times New Roman" panose="02020603050405020304" pitchFamily="18" charset="0"/>
                <a:ea typeface="Times New Roman" panose="02020603050405020304" pitchFamily="18" charset="0"/>
              </a:rPr>
              <a:t> </a:t>
            </a:r>
            <a:endParaRPr lang="en-IN" i="1" dirty="0" smtClean="0">
              <a:solidFill>
                <a:schemeClr val="bg1"/>
              </a:solidFill>
              <a:latin typeface="Times New Roman" panose="02020603050405020304" pitchFamily="18" charset="0"/>
              <a:ea typeface="Times New Roman" panose="02020603050405020304" pitchFamily="18" charset="0"/>
            </a:endParaRPr>
          </a:p>
          <a:p>
            <a:pPr>
              <a:lnSpc>
                <a:spcPct val="115000"/>
              </a:lnSpc>
              <a:spcAft>
                <a:spcPts val="1000"/>
              </a:spcAft>
            </a:pPr>
            <a:r>
              <a:rPr lang="en-IN" i="1" dirty="0">
                <a:solidFill>
                  <a:schemeClr val="bg1"/>
                </a:solidFill>
                <a:latin typeface="Times New Roman" panose="02020603050405020304" pitchFamily="18" charset="0"/>
                <a:ea typeface="Times New Roman" panose="02020603050405020304" pitchFamily="18" charset="0"/>
              </a:rPr>
              <a:t> </a:t>
            </a:r>
            <a:r>
              <a:rPr lang="en-IN" i="1" dirty="0" smtClean="0">
                <a:solidFill>
                  <a:schemeClr val="bg1"/>
                </a:solidFill>
                <a:latin typeface="Times New Roman" panose="02020603050405020304" pitchFamily="18" charset="0"/>
                <a:ea typeface="Times New Roman" panose="02020603050405020304" pitchFamily="18" charset="0"/>
              </a:rPr>
              <a:t> </a:t>
            </a:r>
            <a:r>
              <a:rPr lang="en-US" i="1" dirty="0" smtClean="0">
                <a:solidFill>
                  <a:schemeClr val="bg1"/>
                </a:solidFill>
                <a:latin typeface="Times New Roman" panose="02020603050405020304" pitchFamily="18" charset="0"/>
                <a:ea typeface="Times New Roman" panose="02020603050405020304" pitchFamily="18" charset="0"/>
              </a:rPr>
              <a:t> Place </a:t>
            </a:r>
            <a:r>
              <a:rPr lang="en-US" i="1" dirty="0">
                <a:solidFill>
                  <a:schemeClr val="bg1"/>
                </a:solidFill>
                <a:latin typeface="Times New Roman" panose="02020603050405020304" pitchFamily="18" charset="0"/>
                <a:ea typeface="Times New Roman" panose="02020603050405020304" pitchFamily="18" charset="0"/>
              </a:rPr>
              <a:t>orders</a:t>
            </a:r>
          </a:p>
          <a:p>
            <a:pPr marL="342900" indent="-342900">
              <a:lnSpc>
                <a:spcPct val="115000"/>
              </a:lnSpc>
              <a:spcAft>
                <a:spcPts val="1000"/>
              </a:spcAft>
              <a:buFont typeface="Arial" pitchFamily="34" charset="0"/>
              <a:buChar char="•"/>
            </a:pPr>
            <a:r>
              <a:rPr lang="en-US" sz="2400" b="1" i="1" dirty="0" smtClean="0">
                <a:solidFill>
                  <a:schemeClr val="bg1"/>
                </a:solidFill>
                <a:latin typeface="Times New Roman" panose="02020603050405020304" pitchFamily="18" charset="0"/>
                <a:ea typeface="Calibri" panose="020F0502020204030204" pitchFamily="34" charset="0"/>
                <a:cs typeface="Gautami" panose="020B0502040204020203" pitchFamily="34" charset="0"/>
              </a:rPr>
              <a:t> Manager </a:t>
            </a:r>
            <a:r>
              <a:rPr lang="en-US" sz="2400" b="1" i="1" dirty="0">
                <a:solidFill>
                  <a:schemeClr val="bg1"/>
                </a:solidFill>
                <a:latin typeface="Times New Roman" panose="02020603050405020304" pitchFamily="18" charset="0"/>
                <a:ea typeface="Calibri" panose="020F0502020204030204" pitchFamily="34" charset="0"/>
                <a:cs typeface="Gautami" panose="020B0502040204020203" pitchFamily="34" charset="0"/>
              </a:rPr>
              <a:t>Module :</a:t>
            </a:r>
            <a:endParaRPr lang="en-IN" sz="2400" b="1" i="1" dirty="0">
              <a:solidFill>
                <a:schemeClr val="bg1"/>
              </a:solidFill>
              <a:latin typeface="Calibri" panose="020F0502020204030204" pitchFamily="34" charset="0"/>
              <a:ea typeface="Calibri" panose="020F0502020204030204" pitchFamily="34" charset="0"/>
              <a:cs typeface="Gautami" panose="020B0502040204020203" pitchFamily="34" charset="0"/>
            </a:endParaRPr>
          </a:p>
          <a:p>
            <a:pPr lvl="0"/>
            <a:r>
              <a:rPr lang="en-US" i="1" dirty="0" smtClean="0">
                <a:solidFill>
                  <a:schemeClr val="bg1"/>
                </a:solidFill>
                <a:latin typeface="Times New Roman" panose="02020603050405020304" pitchFamily="18" charset="0"/>
                <a:ea typeface="Times New Roman" panose="02020603050405020304" pitchFamily="18" charset="0"/>
              </a:rPr>
              <a:t>    Create </a:t>
            </a:r>
            <a:r>
              <a:rPr lang="en-US" i="1" dirty="0">
                <a:solidFill>
                  <a:schemeClr val="bg1"/>
                </a:solidFill>
                <a:latin typeface="Times New Roman" panose="02020603050405020304" pitchFamily="18" charset="0"/>
                <a:ea typeface="Times New Roman" panose="02020603050405020304" pitchFamily="18" charset="0"/>
              </a:rPr>
              <a:t>product categories and functionalities,</a:t>
            </a:r>
            <a:endParaRPr lang="en-IN" i="1" dirty="0">
              <a:solidFill>
                <a:schemeClr val="bg1"/>
              </a:solidFill>
              <a:latin typeface="Times New Roman" panose="02020603050405020304" pitchFamily="18" charset="0"/>
              <a:ea typeface="Times New Roman" panose="02020603050405020304" pitchFamily="18" charset="0"/>
            </a:endParaRPr>
          </a:p>
          <a:p>
            <a:pPr lvl="0"/>
            <a:r>
              <a:rPr lang="en-US" i="1" dirty="0" smtClean="0">
                <a:solidFill>
                  <a:schemeClr val="bg1"/>
                </a:solidFill>
                <a:latin typeface="Times New Roman" panose="02020603050405020304" pitchFamily="18" charset="0"/>
                <a:ea typeface="Times New Roman" panose="02020603050405020304" pitchFamily="18" charset="0"/>
              </a:rPr>
              <a:t>     Edit </a:t>
            </a:r>
            <a:r>
              <a:rPr lang="en-US" i="1" dirty="0">
                <a:solidFill>
                  <a:schemeClr val="bg1"/>
                </a:solidFill>
                <a:latin typeface="Times New Roman" panose="02020603050405020304" pitchFamily="18" charset="0"/>
                <a:ea typeface="Times New Roman" panose="02020603050405020304" pitchFamily="18" charset="0"/>
              </a:rPr>
              <a:t>/ delete product categories and descriptions</a:t>
            </a:r>
          </a:p>
          <a:p>
            <a:pPr marL="342900" indent="-342900">
              <a:lnSpc>
                <a:spcPct val="115000"/>
              </a:lnSpc>
              <a:spcAft>
                <a:spcPts val="1000"/>
              </a:spcAft>
              <a:buFont typeface="Arial" pitchFamily="34" charset="0"/>
              <a:buChar char="•"/>
            </a:pPr>
            <a:r>
              <a:rPr lang="en-US" sz="2400" b="1" i="1" dirty="0" smtClean="0">
                <a:solidFill>
                  <a:schemeClr val="bg1"/>
                </a:solidFill>
                <a:latin typeface="Times New Roman" panose="02020603050405020304" pitchFamily="18" charset="0"/>
                <a:ea typeface="Calibri" panose="020F0502020204030204" pitchFamily="34" charset="0"/>
                <a:cs typeface="Gautami" panose="020B0502040204020203" pitchFamily="34" charset="0"/>
              </a:rPr>
              <a:t> Meal </a:t>
            </a:r>
            <a:r>
              <a:rPr lang="en-US" sz="2400" b="1" i="1" dirty="0">
                <a:solidFill>
                  <a:schemeClr val="bg1"/>
                </a:solidFill>
                <a:latin typeface="Times New Roman" panose="02020603050405020304" pitchFamily="18" charset="0"/>
                <a:ea typeface="Calibri" panose="020F0502020204030204" pitchFamily="34" charset="0"/>
                <a:cs typeface="Gautami" panose="020B0502040204020203" pitchFamily="34" charset="0"/>
              </a:rPr>
              <a:t>deliver module :</a:t>
            </a:r>
            <a:endParaRPr lang="en-IN" sz="2400" b="1" i="1" dirty="0">
              <a:solidFill>
                <a:schemeClr val="bg1"/>
              </a:solidFill>
              <a:latin typeface="Calibri" panose="020F0502020204030204" pitchFamily="34" charset="0"/>
              <a:ea typeface="Calibri" panose="020F0502020204030204" pitchFamily="34" charset="0"/>
              <a:cs typeface="Gautami" panose="020B0502040204020203" pitchFamily="34" charset="0"/>
            </a:endParaRPr>
          </a:p>
          <a:p>
            <a:pPr lvl="0"/>
            <a:r>
              <a:rPr lang="en-US" i="1" dirty="0" smtClean="0">
                <a:solidFill>
                  <a:schemeClr val="bg1"/>
                </a:solidFill>
                <a:latin typeface="Times New Roman" panose="02020603050405020304" pitchFamily="18" charset="0"/>
                <a:ea typeface="Times New Roman" panose="02020603050405020304" pitchFamily="18" charset="0"/>
              </a:rPr>
              <a:t>    Functionalities provided:</a:t>
            </a:r>
            <a:endParaRPr lang="en-IN" i="1" dirty="0" smtClean="0">
              <a:solidFill>
                <a:schemeClr val="bg1"/>
              </a:solidFill>
              <a:latin typeface="Times New Roman" panose="02020603050405020304" pitchFamily="18" charset="0"/>
              <a:ea typeface="Times New Roman" panose="02020603050405020304" pitchFamily="18" charset="0"/>
            </a:endParaRPr>
          </a:p>
          <a:p>
            <a:pPr lvl="0"/>
            <a:r>
              <a:rPr lang="en-IN" i="1" dirty="0">
                <a:solidFill>
                  <a:schemeClr val="bg1"/>
                </a:solidFill>
                <a:latin typeface="Times New Roman" panose="02020603050405020304" pitchFamily="18" charset="0"/>
                <a:ea typeface="Times New Roman" panose="02020603050405020304" pitchFamily="18" charset="0"/>
              </a:rPr>
              <a:t> </a:t>
            </a:r>
            <a:r>
              <a:rPr lang="en-IN" i="1" dirty="0" smtClean="0">
                <a:solidFill>
                  <a:schemeClr val="bg1"/>
                </a:solidFill>
                <a:latin typeface="Times New Roman" panose="02020603050405020304" pitchFamily="18" charset="0"/>
                <a:ea typeface="Times New Roman" panose="02020603050405020304" pitchFamily="18" charset="0"/>
              </a:rPr>
              <a:t>   </a:t>
            </a:r>
            <a:r>
              <a:rPr lang="en-US" i="1" dirty="0" smtClean="0">
                <a:solidFill>
                  <a:schemeClr val="bg1"/>
                </a:solidFill>
                <a:latin typeface="Times New Roman" panose="02020603050405020304" pitchFamily="18" charset="0"/>
                <a:ea typeface="Times New Roman" panose="02020603050405020304" pitchFamily="18" charset="0"/>
              </a:rPr>
              <a:t>View </a:t>
            </a:r>
            <a:r>
              <a:rPr lang="en-US" i="1" dirty="0">
                <a:solidFill>
                  <a:schemeClr val="bg1"/>
                </a:solidFill>
                <a:latin typeface="Times New Roman" panose="02020603050405020304" pitchFamily="18" charset="0"/>
                <a:ea typeface="Times New Roman" panose="02020603050405020304" pitchFamily="18" charset="0"/>
              </a:rPr>
              <a:t>pending orders and delivery details</a:t>
            </a:r>
            <a:endParaRPr lang="en-IN" i="1" dirty="0">
              <a:solidFill>
                <a:schemeClr val="bg1"/>
              </a:solidFill>
              <a:latin typeface="Times New Roman" panose="02020603050405020304" pitchFamily="18" charset="0"/>
              <a:ea typeface="Times New Roman" panose="02020603050405020304" pitchFamily="18" charset="0"/>
            </a:endParaRPr>
          </a:p>
          <a:p>
            <a:pPr lvl="0"/>
            <a:r>
              <a:rPr lang="en-US" i="1" dirty="0" smtClean="0">
                <a:solidFill>
                  <a:schemeClr val="bg1"/>
                </a:solidFill>
                <a:latin typeface="Times New Roman" panose="02020603050405020304" pitchFamily="18" charset="0"/>
                <a:ea typeface="Times New Roman" panose="02020603050405020304" pitchFamily="18" charset="0"/>
              </a:rPr>
              <a:t>    Confirm </a:t>
            </a:r>
            <a:r>
              <a:rPr lang="en-US" i="1" dirty="0">
                <a:solidFill>
                  <a:schemeClr val="bg1"/>
                </a:solidFill>
                <a:latin typeface="Times New Roman" panose="02020603050405020304" pitchFamily="18" charset="0"/>
                <a:ea typeface="Times New Roman" panose="02020603050405020304" pitchFamily="18" charset="0"/>
              </a:rPr>
              <a:t>order delivery</a:t>
            </a:r>
            <a:endParaRPr lang="en-IN" i="1" dirty="0">
              <a:solidFill>
                <a:schemeClr val="bg1"/>
              </a:solidFill>
              <a:latin typeface="Times New Roman" panose="02020603050405020304" pitchFamily="18" charset="0"/>
              <a:ea typeface="Times New Roman" panose="02020603050405020304" pitchFamily="18" charset="0"/>
            </a:endParaRPr>
          </a:p>
          <a:p>
            <a:endParaRPr lang="en-IN" dirty="0">
              <a:solidFill>
                <a:schemeClr val="bg1"/>
              </a:solidFill>
            </a:endParaRPr>
          </a:p>
        </p:txBody>
      </p:sp>
    </p:spTree>
    <p:extLst>
      <p:ext uri="{BB962C8B-B14F-4D97-AF65-F5344CB8AC3E}">
        <p14:creationId xmlns:p14="http://schemas.microsoft.com/office/powerpoint/2010/main" val="72634316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520" y="1412776"/>
            <a:ext cx="5004896" cy="3847207"/>
          </a:xfrm>
          <a:prstGeom prst="rect">
            <a:avLst/>
          </a:prstGeom>
          <a:noFill/>
        </p:spPr>
        <p:txBody>
          <a:bodyPr wrap="none" rtlCol="0">
            <a:spAutoFit/>
          </a:bodyPr>
          <a:lstStyle/>
          <a:p>
            <a:pPr marL="342900" lvl="0" indent="-342900" algn="just">
              <a:lnSpc>
                <a:spcPct val="200000"/>
              </a:lnSpc>
              <a:buFont typeface="Times New Roman" panose="02020603050405020304" pitchFamily="18" charset="0"/>
              <a:buChar char="●"/>
              <a:tabLst>
                <a:tab pos="457200" algn="l"/>
              </a:tabLst>
            </a:pPr>
            <a:r>
              <a:rPr lang="en-US" sz="2800" i="1" dirty="0">
                <a:solidFill>
                  <a:schemeClr val="bg1"/>
                </a:solidFill>
                <a:latin typeface="Times New Roman" panose="02020603050405020304" pitchFamily="18" charset="0"/>
                <a:ea typeface="Times New Roman" panose="02020603050405020304" pitchFamily="18" charset="0"/>
              </a:rPr>
              <a:t>User Friendly Website</a:t>
            </a:r>
            <a:endParaRPr lang="en-IN" sz="2800" i="1" dirty="0">
              <a:solidFill>
                <a:schemeClr val="bg1"/>
              </a:solidFill>
              <a:latin typeface="Times New Roman" panose="02020603050405020304" pitchFamily="18" charset="0"/>
              <a:ea typeface="Times New Roman" panose="02020603050405020304" pitchFamily="18" charset="0"/>
            </a:endParaRPr>
          </a:p>
          <a:p>
            <a:pPr marL="342900" lvl="0" indent="-342900" algn="just">
              <a:lnSpc>
                <a:spcPct val="200000"/>
              </a:lnSpc>
              <a:buFont typeface="Times New Roman" panose="02020603050405020304" pitchFamily="18" charset="0"/>
              <a:buChar char="●"/>
              <a:tabLst>
                <a:tab pos="457200" algn="l"/>
              </a:tabLst>
            </a:pPr>
            <a:r>
              <a:rPr lang="en-US" sz="2800" i="1" dirty="0">
                <a:solidFill>
                  <a:schemeClr val="bg1"/>
                </a:solidFill>
                <a:latin typeface="Times New Roman" panose="02020603050405020304" pitchFamily="18" charset="0"/>
                <a:ea typeface="Times New Roman" panose="02020603050405020304" pitchFamily="18" charset="0"/>
              </a:rPr>
              <a:t>Browser Compatibility</a:t>
            </a:r>
            <a:endParaRPr lang="en-IN" sz="2800" i="1" dirty="0">
              <a:solidFill>
                <a:schemeClr val="bg1"/>
              </a:solidFill>
              <a:latin typeface="Times New Roman" panose="02020603050405020304" pitchFamily="18" charset="0"/>
              <a:ea typeface="Times New Roman" panose="02020603050405020304" pitchFamily="18" charset="0"/>
            </a:endParaRPr>
          </a:p>
          <a:p>
            <a:pPr marL="342900" lvl="0" indent="-342900" algn="just">
              <a:lnSpc>
                <a:spcPct val="200000"/>
              </a:lnSpc>
              <a:buFont typeface="Times New Roman" panose="02020603050405020304" pitchFamily="18" charset="0"/>
              <a:buChar char="●"/>
              <a:tabLst>
                <a:tab pos="457200" algn="l"/>
              </a:tabLst>
            </a:pPr>
            <a:r>
              <a:rPr lang="en-US" sz="2800" i="1" dirty="0">
                <a:solidFill>
                  <a:schemeClr val="bg1"/>
                </a:solidFill>
                <a:latin typeface="Times New Roman" panose="02020603050405020304" pitchFamily="18" charset="0"/>
                <a:ea typeface="Times New Roman" panose="02020603050405020304" pitchFamily="18" charset="0"/>
              </a:rPr>
              <a:t>High Quality and Performance</a:t>
            </a:r>
            <a:endParaRPr lang="en-IN" sz="2800" i="1" dirty="0">
              <a:solidFill>
                <a:schemeClr val="bg1"/>
              </a:solidFill>
              <a:latin typeface="Times New Roman" panose="02020603050405020304" pitchFamily="18" charset="0"/>
              <a:ea typeface="Times New Roman" panose="02020603050405020304" pitchFamily="18" charset="0"/>
            </a:endParaRPr>
          </a:p>
          <a:p>
            <a:pPr marL="342900" lvl="0" indent="-342900" algn="just">
              <a:lnSpc>
                <a:spcPct val="200000"/>
              </a:lnSpc>
              <a:buFont typeface="Times New Roman" panose="02020603050405020304" pitchFamily="18" charset="0"/>
              <a:buChar char="●"/>
              <a:tabLst>
                <a:tab pos="457200" algn="l"/>
              </a:tabLst>
            </a:pPr>
            <a:r>
              <a:rPr lang="en-US" sz="2800" i="1" dirty="0">
                <a:solidFill>
                  <a:schemeClr val="bg1"/>
                </a:solidFill>
                <a:latin typeface="Times New Roman" panose="02020603050405020304" pitchFamily="18" charset="0"/>
                <a:ea typeface="Times New Roman" panose="02020603050405020304" pitchFamily="18" charset="0"/>
              </a:rPr>
              <a:t>More Usability</a:t>
            </a:r>
            <a:endParaRPr lang="en-IN" sz="2800" i="1" dirty="0">
              <a:solidFill>
                <a:schemeClr val="bg1"/>
              </a:solidFill>
              <a:latin typeface="Times New Roman" panose="02020603050405020304" pitchFamily="18" charset="0"/>
              <a:ea typeface="Times New Roman" panose="02020603050405020304" pitchFamily="18" charset="0"/>
            </a:endParaRPr>
          </a:p>
          <a:p>
            <a:endParaRPr lang="en-IN" dirty="0"/>
          </a:p>
        </p:txBody>
      </p:sp>
      <p:sp>
        <p:nvSpPr>
          <p:cNvPr id="3" name="TextBox 2"/>
          <p:cNvSpPr txBox="1"/>
          <p:nvPr/>
        </p:nvSpPr>
        <p:spPr>
          <a:xfrm>
            <a:off x="0" y="0"/>
            <a:ext cx="7823745" cy="646331"/>
          </a:xfrm>
          <a:prstGeom prst="rect">
            <a:avLst/>
          </a:prstGeom>
          <a:noFill/>
        </p:spPr>
        <p:txBody>
          <a:bodyPr wrap="none" rtlCol="0">
            <a:spAutoFit/>
          </a:bodyPr>
          <a:lstStyle/>
          <a:p>
            <a:r>
              <a:rPr lang="en-US" sz="3600" b="1" dirty="0">
                <a:solidFill>
                  <a:srgbClr val="FF4F18"/>
                </a:solidFill>
                <a:latin typeface="Arial Black" pitchFamily="34" charset="0"/>
              </a:rPr>
              <a:t>Non Functional </a:t>
            </a:r>
            <a:r>
              <a:rPr lang="en-US" sz="3600" b="1" dirty="0" smtClean="0">
                <a:solidFill>
                  <a:srgbClr val="FF4F18"/>
                </a:solidFill>
                <a:latin typeface="Arial Black" pitchFamily="34" charset="0"/>
              </a:rPr>
              <a:t>Requirements:</a:t>
            </a:r>
            <a:endParaRPr lang="en-IN" sz="3600" dirty="0">
              <a:solidFill>
                <a:srgbClr val="FF4F18"/>
              </a:solidFill>
              <a:latin typeface="Arial Black" pitchFamily="34" charset="0"/>
            </a:endParaRPr>
          </a:p>
        </p:txBody>
      </p:sp>
    </p:spTree>
    <p:extLst>
      <p:ext uri="{BB962C8B-B14F-4D97-AF65-F5344CB8AC3E}">
        <p14:creationId xmlns:p14="http://schemas.microsoft.com/office/powerpoint/2010/main" val="412421804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SlideMembers_PowerPointDownloadFreeItalianFood_PW_9188</Template>
  <TotalTime>11643</TotalTime>
  <Words>501</Words>
  <Application>Microsoft Office PowerPoint</Application>
  <PresentationFormat>Custom</PresentationFormat>
  <Paragraphs>75</Paragraphs>
  <Slides>16</Slides>
  <Notes>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16</vt:i4>
      </vt:variant>
    </vt:vector>
  </HeadingPairs>
  <TitlesOfParts>
    <vt:vector size="28" baseType="lpstr">
      <vt:lpstr>Arial</vt:lpstr>
      <vt:lpstr>Calibri Light</vt:lpstr>
      <vt:lpstr>굴림</vt:lpstr>
      <vt:lpstr>Arial Black</vt:lpstr>
      <vt:lpstr>Times New Roman</vt:lpstr>
      <vt:lpstr>굴림체</vt:lpstr>
      <vt:lpstr>Segoe UI Symbol</vt:lpstr>
      <vt:lpstr>Calibri</vt:lpstr>
      <vt:lpstr>Arial Rounded MT Bold</vt:lpstr>
      <vt:lpstr>Gautami</vt:lpstr>
      <vt:lpstr>맑은 고딕</vt:lpstr>
      <vt:lpstr>Office 테마</vt:lpstr>
      <vt:lpstr>ONLINE FOOD ORDERING SYSTEM</vt:lpstr>
      <vt:lpstr>PowerPoint Presentation</vt:lpstr>
      <vt:lpstr>EXISTING SYSTEM:</vt:lpstr>
      <vt:lpstr>DISADVANTAGES:</vt:lpstr>
      <vt:lpstr>PROPOSED SYSTEM:</vt:lpstr>
      <vt:lpstr>ADVANTAGES:</vt:lpstr>
      <vt:lpstr>PowerPoint Presentation</vt:lpstr>
      <vt:lpstr>PowerPoint Presentation</vt:lpstr>
      <vt:lpstr>PowerPoint Presentation</vt:lpstr>
      <vt:lpstr>Hardware Requirements: </vt:lpstr>
      <vt:lpstr>Software Requirements:</vt:lpstr>
      <vt:lpstr>PowerPoint Presentation</vt:lpstr>
      <vt:lpstr>OUTPUTSCREENS:</vt:lpstr>
      <vt:lpstr>PowerPoint Presentation</vt:lpstr>
      <vt:lpstr>PowerPoint Presentation</vt:lpstr>
      <vt:lpstr>THANK  YOU</vt:lpstr>
    </vt:vector>
  </TitlesOfParts>
  <Manager>Slide Members</Manager>
  <Company>YESFORM Co.,Ltd.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Windows User</cp:lastModifiedBy>
  <cp:revision>16</cp:revision>
  <dcterms:created xsi:type="dcterms:W3CDTF">2010-02-01T08:03:16Z</dcterms:created>
  <dcterms:modified xsi:type="dcterms:W3CDTF">2022-12-30T08:55:50Z</dcterms:modified>
  <cp:category>www.slidemembers.com</cp:category>
</cp:coreProperties>
</file>

<file path=docProps/thumbnail.jpeg>
</file>